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6" r:id="rId1"/>
  </p:sldMasterIdLst>
  <p:sldIdLst>
    <p:sldId id="256" r:id="rId2"/>
    <p:sldId id="268" r:id="rId3"/>
    <p:sldId id="267" r:id="rId4"/>
    <p:sldId id="257" r:id="rId5"/>
    <p:sldId id="264" r:id="rId6"/>
    <p:sldId id="258" r:id="rId7"/>
    <p:sldId id="265" r:id="rId8"/>
    <p:sldId id="266" r:id="rId9"/>
    <p:sldId id="263" r:id="rId10"/>
    <p:sldId id="261"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44" d="100"/>
          <a:sy n="44" d="100"/>
        </p:scale>
        <p:origin x="86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_rels/data3.xml.rels><?xml version="1.0" encoding="UTF-8" standalone="yes"?>
<Relationships xmlns="http://schemas.openxmlformats.org/package/2006/relationships"><Relationship Id="rId3" Type="http://schemas.openxmlformats.org/officeDocument/2006/relationships/hyperlink" Target="https://wordwall.net/resource/5933922" TargetMode="External"/><Relationship Id="rId2" Type="http://schemas.openxmlformats.org/officeDocument/2006/relationships/hyperlink" Target="https://www.jigsawplanet.com/?rc=play&amp;pid=0628ec73ca50" TargetMode="External"/><Relationship Id="rId1" Type="http://schemas.openxmlformats.org/officeDocument/2006/relationships/slide" Target="../slides/slide5.xml"/></Relationships>
</file>

<file path=ppt/diagrams/_rels/data4.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hyperlink" Target="https://www.youtube.com/watch?v=azwnEYTing0" TargetMode="External"/><Relationship Id="rId1" Type="http://schemas.openxmlformats.org/officeDocument/2006/relationships/slide" Target="../slides/slide7.xml"/></Relationships>
</file>

<file path=ppt/diagrams/_rels/data5.xml.rels><?xml version="1.0" encoding="UTF-8" standalone="yes"?>
<Relationships xmlns="http://schemas.openxmlformats.org/package/2006/relationships"><Relationship Id="rId1" Type="http://schemas.openxmlformats.org/officeDocument/2006/relationships/hyperlink" Target="https://padlet.com/dimasandouka55/dlkelkgqr0qse95d" TargetMode="External"/></Relationships>
</file>

<file path=ppt/diagrams/_rels/drawing3.xml.rels><?xml version="1.0" encoding="UTF-8" standalone="yes"?>
<Relationships xmlns="http://schemas.openxmlformats.org/package/2006/relationships"><Relationship Id="rId2" Type="http://schemas.openxmlformats.org/officeDocument/2006/relationships/hyperlink" Target="https://wordwall.net/resource/5933922" TargetMode="External"/><Relationship Id="rId1" Type="http://schemas.openxmlformats.org/officeDocument/2006/relationships/hyperlink" Target="https://www.jigsawplanet.com/?rc=play&amp;pid=0628ec73ca50" TargetMode="External"/></Relationships>
</file>

<file path=ppt/diagrams/_rels/drawing4.xml.rels><?xml version="1.0" encoding="UTF-8" standalone="yes"?>
<Relationships xmlns="http://schemas.openxmlformats.org/package/2006/relationships"><Relationship Id="rId1" Type="http://schemas.openxmlformats.org/officeDocument/2006/relationships/hyperlink" Target="https://www.youtube.com/watch?v=azwnEYTing0" TargetMode="External"/></Relationships>
</file>

<file path=ppt/diagrams/_rels/drawing5.xml.rels><?xml version="1.0" encoding="UTF-8" standalone="yes"?>
<Relationships xmlns="http://schemas.openxmlformats.org/package/2006/relationships"><Relationship Id="rId1" Type="http://schemas.openxmlformats.org/officeDocument/2006/relationships/hyperlink" Target="https://padlet.com/dimasandouka55/dlkelkgqr0qse95d" TargetMode="Externa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974905-B884-4F91-A2AF-119E168BE724}" type="doc">
      <dgm:prSet loTypeId="urn:microsoft.com/office/officeart/2005/8/layout/chevron2" loCatId="list" qsTypeId="urn:microsoft.com/office/officeart/2005/8/quickstyle/simple1" qsCatId="simple" csTypeId="urn:microsoft.com/office/officeart/2005/8/colors/colorful4" csCatId="colorful" phldr="1"/>
      <dgm:spPr/>
      <dgm:t>
        <a:bodyPr/>
        <a:lstStyle/>
        <a:p>
          <a:endParaRPr lang="en-US"/>
        </a:p>
      </dgm:t>
    </dgm:pt>
    <dgm:pt modelId="{1A5409A6-E294-4B6C-9F55-975BDAC8A4B4}">
      <dgm:prSet phldrT="[Text]" custT="1"/>
      <dgm:spPr/>
      <dgm:t>
        <a:bodyPr/>
        <a:lstStyle/>
        <a:p>
          <a:pPr rtl="1"/>
          <a:r>
            <a:rPr lang="ar-SA" sz="2000">
              <a:latin typeface="Simplified Arabic" panose="02020603050405020304" pitchFamily="18" charset="-78"/>
              <a:cs typeface="Simplified Arabic" panose="02020603050405020304" pitchFamily="18" charset="-78"/>
            </a:rPr>
            <a:t>معرفة</a:t>
          </a:r>
          <a:endParaRPr lang="en-US" sz="2000" dirty="0">
            <a:latin typeface="Simplified Arabic" panose="02020603050405020304" pitchFamily="18" charset="-78"/>
            <a:cs typeface="Simplified Arabic" panose="02020603050405020304" pitchFamily="18" charset="-78"/>
          </a:endParaRPr>
        </a:p>
      </dgm:t>
    </dgm:pt>
    <dgm:pt modelId="{8EE122E5-4AA9-47C0-99BE-1B5B57F37FB8}" type="parTrans" cxnId="{997F6350-A40B-4B4A-A71B-91153CDB1322}">
      <dgm:prSet/>
      <dgm:spPr/>
      <dgm:t>
        <a:bodyPr/>
        <a:lstStyle/>
        <a:p>
          <a:endParaRPr lang="en-US"/>
        </a:p>
      </dgm:t>
    </dgm:pt>
    <dgm:pt modelId="{745D03F5-44B6-4CBC-BF66-3FA112EAABFB}" type="sibTrans" cxnId="{997F6350-A40B-4B4A-A71B-91153CDB1322}">
      <dgm:prSet/>
      <dgm:spPr/>
      <dgm:t>
        <a:bodyPr/>
        <a:lstStyle/>
        <a:p>
          <a:endParaRPr lang="en-US"/>
        </a:p>
      </dgm:t>
    </dgm:pt>
    <dgm:pt modelId="{6D32111B-0F38-4EAA-B365-2AE7ABC01DC5}">
      <dgm:prSet phldrT="[Text]" custT="1"/>
      <dgm:spPr/>
      <dgm:t>
        <a:bodyPr/>
        <a:lstStyle/>
        <a:p>
          <a:pPr rtl="1"/>
          <a:r>
            <a:rPr lang="ar-SA" altLang="en-US" sz="2000" b="1" dirty="0">
              <a:latin typeface="inherit"/>
              <a:cs typeface="Akhbar MT" pitchFamily="2" charset="-78"/>
            </a:rPr>
            <a:t>أهميّة الانترنت في حياتنا،وكثرة استخدامه في الوقت الحالي. </a:t>
          </a:r>
          <a:endParaRPr lang="en-US" sz="2000" dirty="0">
            <a:latin typeface="Simplified Arabic" panose="02020603050405020304" pitchFamily="18" charset="-78"/>
            <a:cs typeface="Akhbar MT" pitchFamily="2" charset="-78"/>
          </a:endParaRPr>
        </a:p>
      </dgm:t>
    </dgm:pt>
    <dgm:pt modelId="{93E6F832-F142-453B-BAD6-B923B69EFADE}" type="parTrans" cxnId="{8BACB292-8B00-433A-A03E-9238BE77CC2E}">
      <dgm:prSet/>
      <dgm:spPr/>
      <dgm:t>
        <a:bodyPr/>
        <a:lstStyle/>
        <a:p>
          <a:endParaRPr lang="en-US"/>
        </a:p>
      </dgm:t>
    </dgm:pt>
    <dgm:pt modelId="{ADEADB46-57D8-4C03-8969-EFFFD828D9ED}" type="sibTrans" cxnId="{8BACB292-8B00-433A-A03E-9238BE77CC2E}">
      <dgm:prSet/>
      <dgm:spPr/>
      <dgm:t>
        <a:bodyPr/>
        <a:lstStyle/>
        <a:p>
          <a:endParaRPr lang="en-US"/>
        </a:p>
      </dgm:t>
    </dgm:pt>
    <dgm:pt modelId="{A6F04DA3-894B-4155-BEF0-A2DE9221553C}">
      <dgm:prSet phldrT="[Text]" custT="1"/>
      <dgm:spPr/>
      <dgm:t>
        <a:bodyPr/>
        <a:lstStyle/>
        <a:p>
          <a:pPr rtl="1"/>
          <a:r>
            <a:rPr lang="ar-SA" sz="2000">
              <a:latin typeface="Simplified Arabic" panose="02020603050405020304" pitchFamily="18" charset="-78"/>
              <a:cs typeface="Simplified Arabic" panose="02020603050405020304" pitchFamily="18" charset="-78"/>
            </a:rPr>
            <a:t>مهارات</a:t>
          </a:r>
          <a:endParaRPr lang="en-US" sz="2000" dirty="0">
            <a:latin typeface="Simplified Arabic" panose="02020603050405020304" pitchFamily="18" charset="-78"/>
            <a:cs typeface="Simplified Arabic" panose="02020603050405020304" pitchFamily="18" charset="-78"/>
          </a:endParaRPr>
        </a:p>
      </dgm:t>
    </dgm:pt>
    <dgm:pt modelId="{4E462140-C9F6-4DE9-9F72-DECE8B5F9ED4}" type="parTrans" cxnId="{B16E51C2-2D0F-4D85-85C4-48AE9A9292C1}">
      <dgm:prSet/>
      <dgm:spPr/>
      <dgm:t>
        <a:bodyPr/>
        <a:lstStyle/>
        <a:p>
          <a:endParaRPr lang="en-US"/>
        </a:p>
      </dgm:t>
    </dgm:pt>
    <dgm:pt modelId="{B54C7723-ABB4-4239-944C-287B94F86B8B}" type="sibTrans" cxnId="{B16E51C2-2D0F-4D85-85C4-48AE9A9292C1}">
      <dgm:prSet/>
      <dgm:spPr/>
      <dgm:t>
        <a:bodyPr/>
        <a:lstStyle/>
        <a:p>
          <a:endParaRPr lang="en-US"/>
        </a:p>
      </dgm:t>
    </dgm:pt>
    <dgm:pt modelId="{5FC24D0C-90CF-40B9-9496-90FCF8ED40B7}">
      <dgm:prSet phldrT="[Text]" custT="1"/>
      <dgm:spPr/>
      <dgm:t>
        <a:bodyPr/>
        <a:lstStyle/>
        <a:p>
          <a:pPr rtl="1"/>
          <a:r>
            <a:rPr lang="ar-SA" sz="1800" b="1" dirty="0">
              <a:latin typeface="Simplified Arabic" panose="02020603050405020304" pitchFamily="18" charset="-78"/>
              <a:cs typeface="Simplified Arabic" panose="02020603050405020304" pitchFamily="18" charset="-78"/>
            </a:rPr>
            <a:t>مهارات تفكير وابداع: التحليل والربط، الاستنتاج والاستنباط.</a:t>
          </a:r>
          <a:endParaRPr lang="en-US" sz="1800" b="1" dirty="0">
            <a:latin typeface="Simplified Arabic" panose="02020603050405020304" pitchFamily="18" charset="-78"/>
            <a:cs typeface="Simplified Arabic" panose="02020603050405020304" pitchFamily="18" charset="-78"/>
          </a:endParaRPr>
        </a:p>
      </dgm:t>
    </dgm:pt>
    <dgm:pt modelId="{8B26338F-FF73-4D07-A9D7-161333CDFA3D}" type="parTrans" cxnId="{7F4F49C9-1BE6-4D93-A77A-C973764B730E}">
      <dgm:prSet/>
      <dgm:spPr/>
      <dgm:t>
        <a:bodyPr/>
        <a:lstStyle/>
        <a:p>
          <a:endParaRPr lang="en-US"/>
        </a:p>
      </dgm:t>
    </dgm:pt>
    <dgm:pt modelId="{0488EF10-EA0A-42A5-A7B9-CC6C1B367F92}" type="sibTrans" cxnId="{7F4F49C9-1BE6-4D93-A77A-C973764B730E}">
      <dgm:prSet/>
      <dgm:spPr/>
      <dgm:t>
        <a:bodyPr/>
        <a:lstStyle/>
        <a:p>
          <a:endParaRPr lang="en-US"/>
        </a:p>
      </dgm:t>
    </dgm:pt>
    <dgm:pt modelId="{D9C89077-DEF0-45FB-B975-C943E9A80A2B}">
      <dgm:prSet phldrT="[Text]"/>
      <dgm:spPr/>
      <dgm:t>
        <a:bodyPr/>
        <a:lstStyle/>
        <a:p>
          <a:pPr rtl="1"/>
          <a:r>
            <a:rPr lang="ar-SA">
              <a:latin typeface="Simplified Arabic" panose="02020603050405020304" pitchFamily="18" charset="-78"/>
              <a:cs typeface="Simplified Arabic" panose="02020603050405020304" pitchFamily="18" charset="-78"/>
            </a:rPr>
            <a:t>قيم</a:t>
          </a:r>
          <a:endParaRPr lang="en-US" dirty="0">
            <a:latin typeface="Simplified Arabic" panose="02020603050405020304" pitchFamily="18" charset="-78"/>
            <a:cs typeface="Simplified Arabic" panose="02020603050405020304" pitchFamily="18" charset="-78"/>
          </a:endParaRPr>
        </a:p>
      </dgm:t>
    </dgm:pt>
    <dgm:pt modelId="{FA42D34B-7763-4831-A8AB-420460EB0872}" type="parTrans" cxnId="{8A0F5180-F5C8-4A30-AA2B-7064D6ACD234}">
      <dgm:prSet/>
      <dgm:spPr/>
      <dgm:t>
        <a:bodyPr/>
        <a:lstStyle/>
        <a:p>
          <a:endParaRPr lang="en-US"/>
        </a:p>
      </dgm:t>
    </dgm:pt>
    <dgm:pt modelId="{04ADD2A1-1398-4311-A1D2-9F66996215B9}" type="sibTrans" cxnId="{8A0F5180-F5C8-4A30-AA2B-7064D6ACD234}">
      <dgm:prSet/>
      <dgm:spPr/>
      <dgm:t>
        <a:bodyPr/>
        <a:lstStyle/>
        <a:p>
          <a:endParaRPr lang="en-US"/>
        </a:p>
      </dgm:t>
    </dgm:pt>
    <dgm:pt modelId="{B0DCA75F-38CF-4555-BE10-99C24CA61334}">
      <dgm:prSet phldrT="[Text]"/>
      <dgm:spPr/>
      <dgm:t>
        <a:bodyPr/>
        <a:lstStyle/>
        <a:p>
          <a:pPr rtl="1"/>
          <a:r>
            <a:rPr lang="ar-SA" dirty="0">
              <a:latin typeface="Simplified Arabic" panose="02020603050405020304" pitchFamily="18" charset="-78"/>
              <a:cs typeface="Akhbar MT" pitchFamily="2" charset="-78"/>
            </a:rPr>
            <a:t>المسؤولية، الاحترام، الأمانة، الضمير، الانضباط الذاتي.</a:t>
          </a:r>
          <a:endParaRPr lang="en-US" dirty="0">
            <a:latin typeface="Simplified Arabic" panose="02020603050405020304" pitchFamily="18" charset="-78"/>
            <a:cs typeface="Akhbar MT" pitchFamily="2" charset="-78"/>
          </a:endParaRPr>
        </a:p>
      </dgm:t>
    </dgm:pt>
    <dgm:pt modelId="{AE3CA32D-4490-419A-9F30-F244A84D7420}" type="parTrans" cxnId="{7DC64335-E58D-4565-A55D-2210E9D64F41}">
      <dgm:prSet/>
      <dgm:spPr/>
      <dgm:t>
        <a:bodyPr/>
        <a:lstStyle/>
        <a:p>
          <a:endParaRPr lang="en-US"/>
        </a:p>
      </dgm:t>
    </dgm:pt>
    <dgm:pt modelId="{D145C4AA-5122-43F8-8D62-CF5055E722B4}" type="sibTrans" cxnId="{7DC64335-E58D-4565-A55D-2210E9D64F41}">
      <dgm:prSet/>
      <dgm:spPr/>
      <dgm:t>
        <a:bodyPr/>
        <a:lstStyle/>
        <a:p>
          <a:endParaRPr lang="en-US"/>
        </a:p>
      </dgm:t>
    </dgm:pt>
    <dgm:pt modelId="{CD1AC007-2EE0-40C3-BB2A-BE549F01CACD}">
      <dgm:prSet custT="1"/>
      <dgm:spPr/>
      <dgm:t>
        <a:bodyPr/>
        <a:lstStyle/>
        <a:p>
          <a:pPr rtl="1"/>
          <a:r>
            <a:rPr lang="ar-SA" altLang="en-US" sz="2000" b="1" dirty="0">
              <a:latin typeface="inherit"/>
              <a:cs typeface="Akhbar MT" pitchFamily="2" charset="-78"/>
            </a:rPr>
            <a:t>انتشار لظاهرة استخدام خاطىء للانترنت.</a:t>
          </a:r>
        </a:p>
      </dgm:t>
    </dgm:pt>
    <dgm:pt modelId="{5AFB73E9-CD99-4B21-83F0-C36519482B18}" type="parTrans" cxnId="{55E940CB-15A3-49F5-A322-1A6D0570DEFB}">
      <dgm:prSet/>
      <dgm:spPr/>
      <dgm:t>
        <a:bodyPr/>
        <a:lstStyle/>
        <a:p>
          <a:endParaRPr lang="en-US"/>
        </a:p>
      </dgm:t>
    </dgm:pt>
    <dgm:pt modelId="{9062208C-0C7F-4E37-B4B7-E388209949B0}" type="sibTrans" cxnId="{55E940CB-15A3-49F5-A322-1A6D0570DEFB}">
      <dgm:prSet/>
      <dgm:spPr/>
      <dgm:t>
        <a:bodyPr/>
        <a:lstStyle/>
        <a:p>
          <a:endParaRPr lang="en-US"/>
        </a:p>
      </dgm:t>
    </dgm:pt>
    <dgm:pt modelId="{B3AAF718-0C2D-4A4D-8289-E3145F933DD4}">
      <dgm:prSet custT="1"/>
      <dgm:spPr/>
      <dgm:t>
        <a:bodyPr/>
        <a:lstStyle/>
        <a:p>
          <a:pPr rtl="1"/>
          <a:r>
            <a:rPr lang="ar-SA" altLang="en-US" sz="2000" b="1" dirty="0">
              <a:latin typeface="inherit"/>
              <a:cs typeface="Akhbar MT" pitchFamily="2" charset="-78"/>
            </a:rPr>
            <a:t>السبل الممكنة للتعامل مع الظاهرة والحد منها</a:t>
          </a:r>
          <a:r>
            <a:rPr lang="en-US" altLang="en-US" sz="2000" dirty="0">
              <a:latin typeface="inherit"/>
              <a:cs typeface="Akhbar MT" pitchFamily="2" charset="-78"/>
            </a:rPr>
            <a:t>.</a:t>
          </a:r>
          <a:r>
            <a:rPr lang="en-US" altLang="en-US" sz="2000" dirty="0">
              <a:cs typeface="Akhbar MT" pitchFamily="2" charset="-78"/>
            </a:rPr>
            <a:t> </a:t>
          </a:r>
          <a:endParaRPr lang="en-US" altLang="en-US" sz="2000" dirty="0">
            <a:latin typeface="Arial" panose="020B0604020202020204" pitchFamily="34" charset="0"/>
            <a:cs typeface="Akhbar MT" pitchFamily="2" charset="-78"/>
          </a:endParaRPr>
        </a:p>
      </dgm:t>
    </dgm:pt>
    <dgm:pt modelId="{4669EC27-84AA-4AC0-8BF1-7BE088BABAEA}" type="parTrans" cxnId="{D8FBF209-85F8-44B7-BAE4-D6A34C3E093D}">
      <dgm:prSet/>
      <dgm:spPr/>
      <dgm:t>
        <a:bodyPr/>
        <a:lstStyle/>
        <a:p>
          <a:endParaRPr lang="en-US"/>
        </a:p>
      </dgm:t>
    </dgm:pt>
    <dgm:pt modelId="{C9057068-93AC-49C4-910B-921EA1A2E0FF}" type="sibTrans" cxnId="{D8FBF209-85F8-44B7-BAE4-D6A34C3E093D}">
      <dgm:prSet/>
      <dgm:spPr/>
      <dgm:t>
        <a:bodyPr/>
        <a:lstStyle/>
        <a:p>
          <a:endParaRPr lang="en-US"/>
        </a:p>
      </dgm:t>
    </dgm:pt>
    <dgm:pt modelId="{3A8657D2-4280-4246-AA52-F55991E96984}">
      <dgm:prSet phldrT="[Text]" custT="1"/>
      <dgm:spPr/>
      <dgm:t>
        <a:bodyPr/>
        <a:lstStyle/>
        <a:p>
          <a:pPr rtl="1"/>
          <a:r>
            <a:rPr lang="ar-SA" sz="1800" b="1" dirty="0">
              <a:latin typeface="Simplified Arabic" panose="02020603050405020304" pitchFamily="18" charset="-78"/>
              <a:cs typeface="Simplified Arabic" panose="02020603050405020304" pitchFamily="18" charset="-78"/>
            </a:rPr>
            <a:t>مهارات حياتية: ربط الموضوع بالمجريات الحياتية.</a:t>
          </a:r>
          <a:endParaRPr lang="en-US" sz="1800" b="1" dirty="0">
            <a:latin typeface="Simplified Arabic" panose="02020603050405020304" pitchFamily="18" charset="-78"/>
            <a:cs typeface="Simplified Arabic" panose="02020603050405020304" pitchFamily="18" charset="-78"/>
          </a:endParaRPr>
        </a:p>
      </dgm:t>
    </dgm:pt>
    <dgm:pt modelId="{58BAD6B6-F8A5-46C2-96E5-412CFA9D45FA}" type="parTrans" cxnId="{43705C8A-F670-4933-B968-C31F5ED334C6}">
      <dgm:prSet/>
      <dgm:spPr/>
      <dgm:t>
        <a:bodyPr/>
        <a:lstStyle/>
        <a:p>
          <a:endParaRPr lang="en-US"/>
        </a:p>
      </dgm:t>
    </dgm:pt>
    <dgm:pt modelId="{C0CB98BC-777D-4789-A662-B4E2783712C9}" type="sibTrans" cxnId="{43705C8A-F670-4933-B968-C31F5ED334C6}">
      <dgm:prSet/>
      <dgm:spPr/>
      <dgm:t>
        <a:bodyPr/>
        <a:lstStyle/>
        <a:p>
          <a:endParaRPr lang="en-US"/>
        </a:p>
      </dgm:t>
    </dgm:pt>
    <dgm:pt modelId="{2F2DBC20-A3CC-4E9E-A6A2-EEA46ABB67EB}">
      <dgm:prSet phldrT="[Text]" custT="1"/>
      <dgm:spPr/>
      <dgm:t>
        <a:bodyPr/>
        <a:lstStyle/>
        <a:p>
          <a:pPr rtl="1"/>
          <a:r>
            <a:rPr lang="ar-SA" sz="1800" b="1" dirty="0">
              <a:latin typeface="Simplified Arabic" panose="02020603050405020304" pitchFamily="18" charset="-78"/>
              <a:cs typeface="Simplified Arabic" panose="02020603050405020304" pitchFamily="18" charset="-78"/>
            </a:rPr>
            <a:t>مهارات تكنولوجيا وميديا: استخدام العديد من البرامج المختلفة.</a:t>
          </a:r>
          <a:endParaRPr lang="en-US" sz="1800" b="1" dirty="0">
            <a:latin typeface="Simplified Arabic" panose="02020603050405020304" pitchFamily="18" charset="-78"/>
            <a:cs typeface="Simplified Arabic" panose="02020603050405020304" pitchFamily="18" charset="-78"/>
          </a:endParaRPr>
        </a:p>
      </dgm:t>
    </dgm:pt>
    <dgm:pt modelId="{33818FB0-C97C-4F1B-8D9B-9FE58AFEA8F5}" type="parTrans" cxnId="{8B019A93-4D6E-4B5B-8876-A6DCBD165BE0}">
      <dgm:prSet/>
      <dgm:spPr/>
      <dgm:t>
        <a:bodyPr/>
        <a:lstStyle/>
        <a:p>
          <a:endParaRPr lang="en-US"/>
        </a:p>
      </dgm:t>
    </dgm:pt>
    <dgm:pt modelId="{6CD482BB-783B-4BCB-9087-E6E3AE8717A3}" type="sibTrans" cxnId="{8B019A93-4D6E-4B5B-8876-A6DCBD165BE0}">
      <dgm:prSet/>
      <dgm:spPr/>
      <dgm:t>
        <a:bodyPr/>
        <a:lstStyle/>
        <a:p>
          <a:endParaRPr lang="en-US"/>
        </a:p>
      </dgm:t>
    </dgm:pt>
    <dgm:pt modelId="{87724066-8FAF-4576-85AE-8E011C3A13B7}" type="pres">
      <dgm:prSet presAssocID="{DE974905-B884-4F91-A2AF-119E168BE724}" presName="linearFlow" presStyleCnt="0">
        <dgm:presLayoutVars>
          <dgm:dir val="rev"/>
          <dgm:animLvl val="lvl"/>
          <dgm:resizeHandles val="exact"/>
        </dgm:presLayoutVars>
      </dgm:prSet>
      <dgm:spPr/>
    </dgm:pt>
    <dgm:pt modelId="{D20D82F0-97EE-4626-8207-2D55EF0BEDC6}" type="pres">
      <dgm:prSet presAssocID="{1A5409A6-E294-4B6C-9F55-975BDAC8A4B4}" presName="composite" presStyleCnt="0"/>
      <dgm:spPr/>
    </dgm:pt>
    <dgm:pt modelId="{B78AAF72-0D84-4B7B-9BB3-EA8B9552C7E8}" type="pres">
      <dgm:prSet presAssocID="{1A5409A6-E294-4B6C-9F55-975BDAC8A4B4}" presName="parentText" presStyleLbl="alignNode1" presStyleIdx="0" presStyleCnt="3">
        <dgm:presLayoutVars>
          <dgm:chMax val="1"/>
          <dgm:bulletEnabled val="1"/>
        </dgm:presLayoutVars>
      </dgm:prSet>
      <dgm:spPr/>
    </dgm:pt>
    <dgm:pt modelId="{B72FFB69-0DC4-4B0D-B93D-41128596BC19}" type="pres">
      <dgm:prSet presAssocID="{1A5409A6-E294-4B6C-9F55-975BDAC8A4B4}" presName="descendantText" presStyleLbl="alignAcc1" presStyleIdx="0" presStyleCnt="3" custLinFactNeighborY="1056">
        <dgm:presLayoutVars>
          <dgm:bulletEnabled val="1"/>
        </dgm:presLayoutVars>
      </dgm:prSet>
      <dgm:spPr/>
    </dgm:pt>
    <dgm:pt modelId="{D7660AEB-3FCE-4A77-9C82-A352BBF2250F}" type="pres">
      <dgm:prSet presAssocID="{745D03F5-44B6-4CBC-BF66-3FA112EAABFB}" presName="sp" presStyleCnt="0"/>
      <dgm:spPr/>
    </dgm:pt>
    <dgm:pt modelId="{6DE2DD52-7297-4370-A836-EA6EEDB4E531}" type="pres">
      <dgm:prSet presAssocID="{A6F04DA3-894B-4155-BEF0-A2DE9221553C}" presName="composite" presStyleCnt="0"/>
      <dgm:spPr/>
    </dgm:pt>
    <dgm:pt modelId="{D474BBFF-505A-47A2-B279-2365682EEF10}" type="pres">
      <dgm:prSet presAssocID="{A6F04DA3-894B-4155-BEF0-A2DE9221553C}" presName="parentText" presStyleLbl="alignNode1" presStyleIdx="1" presStyleCnt="3">
        <dgm:presLayoutVars>
          <dgm:chMax val="1"/>
          <dgm:bulletEnabled val="1"/>
        </dgm:presLayoutVars>
      </dgm:prSet>
      <dgm:spPr/>
    </dgm:pt>
    <dgm:pt modelId="{CE9487F9-583E-45E8-A91C-B20571786921}" type="pres">
      <dgm:prSet presAssocID="{A6F04DA3-894B-4155-BEF0-A2DE9221553C}" presName="descendantText" presStyleLbl="alignAcc1" presStyleIdx="1" presStyleCnt="3">
        <dgm:presLayoutVars>
          <dgm:bulletEnabled val="1"/>
        </dgm:presLayoutVars>
      </dgm:prSet>
      <dgm:spPr/>
    </dgm:pt>
    <dgm:pt modelId="{8A670174-17D3-420E-83BB-B01B5467D51A}" type="pres">
      <dgm:prSet presAssocID="{B54C7723-ABB4-4239-944C-287B94F86B8B}" presName="sp" presStyleCnt="0"/>
      <dgm:spPr/>
    </dgm:pt>
    <dgm:pt modelId="{4677BB6B-55F7-4AAA-B363-51C3BCD74E9E}" type="pres">
      <dgm:prSet presAssocID="{D9C89077-DEF0-45FB-B975-C943E9A80A2B}" presName="composite" presStyleCnt="0"/>
      <dgm:spPr/>
    </dgm:pt>
    <dgm:pt modelId="{018922AA-41F4-4557-9846-8E3738B6BADB}" type="pres">
      <dgm:prSet presAssocID="{D9C89077-DEF0-45FB-B975-C943E9A80A2B}" presName="parentText" presStyleLbl="alignNode1" presStyleIdx="2" presStyleCnt="3">
        <dgm:presLayoutVars>
          <dgm:chMax val="1"/>
          <dgm:bulletEnabled val="1"/>
        </dgm:presLayoutVars>
      </dgm:prSet>
      <dgm:spPr/>
    </dgm:pt>
    <dgm:pt modelId="{2BB2ADEB-5BBA-4025-ACDE-187F1C432555}" type="pres">
      <dgm:prSet presAssocID="{D9C89077-DEF0-45FB-B975-C943E9A80A2B}" presName="descendantText" presStyleLbl="alignAcc1" presStyleIdx="2" presStyleCnt="3">
        <dgm:presLayoutVars>
          <dgm:bulletEnabled val="1"/>
        </dgm:presLayoutVars>
      </dgm:prSet>
      <dgm:spPr/>
    </dgm:pt>
  </dgm:ptLst>
  <dgm:cxnLst>
    <dgm:cxn modelId="{D8FBF209-85F8-44B7-BAE4-D6A34C3E093D}" srcId="{1A5409A6-E294-4B6C-9F55-975BDAC8A4B4}" destId="{B3AAF718-0C2D-4A4D-8289-E3145F933DD4}" srcOrd="2" destOrd="0" parTransId="{4669EC27-84AA-4AC0-8BF1-7BE088BABAEA}" sibTransId="{C9057068-93AC-49C4-910B-921EA1A2E0FF}"/>
    <dgm:cxn modelId="{7DC64335-E58D-4565-A55D-2210E9D64F41}" srcId="{D9C89077-DEF0-45FB-B975-C943E9A80A2B}" destId="{B0DCA75F-38CF-4555-BE10-99C24CA61334}" srcOrd="0" destOrd="0" parTransId="{AE3CA32D-4490-419A-9F30-F244A84D7420}" sibTransId="{D145C4AA-5122-43F8-8D62-CF5055E722B4}"/>
    <dgm:cxn modelId="{39193363-2941-4106-814A-724822B83427}" type="presOf" srcId="{3A8657D2-4280-4246-AA52-F55991E96984}" destId="{CE9487F9-583E-45E8-A91C-B20571786921}" srcOrd="0" destOrd="1" presId="urn:microsoft.com/office/officeart/2005/8/layout/chevron2"/>
    <dgm:cxn modelId="{997F6350-A40B-4B4A-A71B-91153CDB1322}" srcId="{DE974905-B884-4F91-A2AF-119E168BE724}" destId="{1A5409A6-E294-4B6C-9F55-975BDAC8A4B4}" srcOrd="0" destOrd="0" parTransId="{8EE122E5-4AA9-47C0-99BE-1B5B57F37FB8}" sibTransId="{745D03F5-44B6-4CBC-BF66-3FA112EAABFB}"/>
    <dgm:cxn modelId="{39F4157E-3BF8-4A36-85E8-A46792386627}" type="presOf" srcId="{5FC24D0C-90CF-40B9-9496-90FCF8ED40B7}" destId="{CE9487F9-583E-45E8-A91C-B20571786921}" srcOrd="0" destOrd="0" presId="urn:microsoft.com/office/officeart/2005/8/layout/chevron2"/>
    <dgm:cxn modelId="{8A0F5180-F5C8-4A30-AA2B-7064D6ACD234}" srcId="{DE974905-B884-4F91-A2AF-119E168BE724}" destId="{D9C89077-DEF0-45FB-B975-C943E9A80A2B}" srcOrd="2" destOrd="0" parTransId="{FA42D34B-7763-4831-A8AB-420460EB0872}" sibTransId="{04ADD2A1-1398-4311-A1D2-9F66996215B9}"/>
    <dgm:cxn modelId="{43705C8A-F670-4933-B968-C31F5ED334C6}" srcId="{A6F04DA3-894B-4155-BEF0-A2DE9221553C}" destId="{3A8657D2-4280-4246-AA52-F55991E96984}" srcOrd="1" destOrd="0" parTransId="{58BAD6B6-F8A5-46C2-96E5-412CFA9D45FA}" sibTransId="{C0CB98BC-777D-4789-A662-B4E2783712C9}"/>
    <dgm:cxn modelId="{D5139A8E-6C15-4ED1-BF9F-B59900127970}" type="presOf" srcId="{B0DCA75F-38CF-4555-BE10-99C24CA61334}" destId="{2BB2ADEB-5BBA-4025-ACDE-187F1C432555}" srcOrd="0" destOrd="0" presId="urn:microsoft.com/office/officeart/2005/8/layout/chevron2"/>
    <dgm:cxn modelId="{3B6CE68F-573D-4AA8-9BD7-9C0C15B953C4}" type="presOf" srcId="{1A5409A6-E294-4B6C-9F55-975BDAC8A4B4}" destId="{B78AAF72-0D84-4B7B-9BB3-EA8B9552C7E8}" srcOrd="0" destOrd="0" presId="urn:microsoft.com/office/officeart/2005/8/layout/chevron2"/>
    <dgm:cxn modelId="{8BACB292-8B00-433A-A03E-9238BE77CC2E}" srcId="{1A5409A6-E294-4B6C-9F55-975BDAC8A4B4}" destId="{6D32111B-0F38-4EAA-B365-2AE7ABC01DC5}" srcOrd="0" destOrd="0" parTransId="{93E6F832-F142-453B-BAD6-B923B69EFADE}" sibTransId="{ADEADB46-57D8-4C03-8969-EFFFD828D9ED}"/>
    <dgm:cxn modelId="{8B019A93-4D6E-4B5B-8876-A6DCBD165BE0}" srcId="{A6F04DA3-894B-4155-BEF0-A2DE9221553C}" destId="{2F2DBC20-A3CC-4E9E-A6A2-EEA46ABB67EB}" srcOrd="2" destOrd="0" parTransId="{33818FB0-C97C-4F1B-8D9B-9FE58AFEA8F5}" sibTransId="{6CD482BB-783B-4BCB-9087-E6E3AE8717A3}"/>
    <dgm:cxn modelId="{58FE259A-1DED-4CE4-B256-8355AECF5E06}" type="presOf" srcId="{D9C89077-DEF0-45FB-B975-C943E9A80A2B}" destId="{018922AA-41F4-4557-9846-8E3738B6BADB}" srcOrd="0" destOrd="0" presId="urn:microsoft.com/office/officeart/2005/8/layout/chevron2"/>
    <dgm:cxn modelId="{22D8389C-0F73-46BE-98C8-ED4DF0E60D85}" type="presOf" srcId="{CD1AC007-2EE0-40C3-BB2A-BE549F01CACD}" destId="{B72FFB69-0DC4-4B0D-B93D-41128596BC19}" srcOrd="0" destOrd="1" presId="urn:microsoft.com/office/officeart/2005/8/layout/chevron2"/>
    <dgm:cxn modelId="{F2BF2C9D-1156-4936-A301-CC955C628FB1}" type="presOf" srcId="{6D32111B-0F38-4EAA-B365-2AE7ABC01DC5}" destId="{B72FFB69-0DC4-4B0D-B93D-41128596BC19}" srcOrd="0" destOrd="0" presId="urn:microsoft.com/office/officeart/2005/8/layout/chevron2"/>
    <dgm:cxn modelId="{6959C9A0-DD1C-4F17-80EB-5F5520BB4052}" type="presOf" srcId="{2F2DBC20-A3CC-4E9E-A6A2-EEA46ABB67EB}" destId="{CE9487F9-583E-45E8-A91C-B20571786921}" srcOrd="0" destOrd="2" presId="urn:microsoft.com/office/officeart/2005/8/layout/chevron2"/>
    <dgm:cxn modelId="{B16E51C2-2D0F-4D85-85C4-48AE9A9292C1}" srcId="{DE974905-B884-4F91-A2AF-119E168BE724}" destId="{A6F04DA3-894B-4155-BEF0-A2DE9221553C}" srcOrd="1" destOrd="0" parTransId="{4E462140-C9F6-4DE9-9F72-DECE8B5F9ED4}" sibTransId="{B54C7723-ABB4-4239-944C-287B94F86B8B}"/>
    <dgm:cxn modelId="{8373F5C5-E084-476A-BDAA-AEA3F9D1A10D}" type="presOf" srcId="{A6F04DA3-894B-4155-BEF0-A2DE9221553C}" destId="{D474BBFF-505A-47A2-B279-2365682EEF10}" srcOrd="0" destOrd="0" presId="urn:microsoft.com/office/officeart/2005/8/layout/chevron2"/>
    <dgm:cxn modelId="{7F4F49C9-1BE6-4D93-A77A-C973764B730E}" srcId="{A6F04DA3-894B-4155-BEF0-A2DE9221553C}" destId="{5FC24D0C-90CF-40B9-9496-90FCF8ED40B7}" srcOrd="0" destOrd="0" parTransId="{8B26338F-FF73-4D07-A9D7-161333CDFA3D}" sibTransId="{0488EF10-EA0A-42A5-A7B9-CC6C1B367F92}"/>
    <dgm:cxn modelId="{55E940CB-15A3-49F5-A322-1A6D0570DEFB}" srcId="{1A5409A6-E294-4B6C-9F55-975BDAC8A4B4}" destId="{CD1AC007-2EE0-40C3-BB2A-BE549F01CACD}" srcOrd="1" destOrd="0" parTransId="{5AFB73E9-CD99-4B21-83F0-C36519482B18}" sibTransId="{9062208C-0C7F-4E37-B4B7-E388209949B0}"/>
    <dgm:cxn modelId="{E20FA5D5-1907-4C85-8254-C89308095768}" type="presOf" srcId="{DE974905-B884-4F91-A2AF-119E168BE724}" destId="{87724066-8FAF-4576-85AE-8E011C3A13B7}" srcOrd="0" destOrd="0" presId="urn:microsoft.com/office/officeart/2005/8/layout/chevron2"/>
    <dgm:cxn modelId="{D7AEE0E1-EFE2-434E-AC71-D0CA7283239D}" type="presOf" srcId="{B3AAF718-0C2D-4A4D-8289-E3145F933DD4}" destId="{B72FFB69-0DC4-4B0D-B93D-41128596BC19}" srcOrd="0" destOrd="2" presId="urn:microsoft.com/office/officeart/2005/8/layout/chevron2"/>
    <dgm:cxn modelId="{C298134D-D669-4523-B3F2-3C10A8ECE1B1}" type="presParOf" srcId="{87724066-8FAF-4576-85AE-8E011C3A13B7}" destId="{D20D82F0-97EE-4626-8207-2D55EF0BEDC6}" srcOrd="0" destOrd="0" presId="urn:microsoft.com/office/officeart/2005/8/layout/chevron2"/>
    <dgm:cxn modelId="{CDF571CC-D42D-47B0-8B7F-6B3390355CC0}" type="presParOf" srcId="{D20D82F0-97EE-4626-8207-2D55EF0BEDC6}" destId="{B78AAF72-0D84-4B7B-9BB3-EA8B9552C7E8}" srcOrd="0" destOrd="0" presId="urn:microsoft.com/office/officeart/2005/8/layout/chevron2"/>
    <dgm:cxn modelId="{38848742-E9CC-45E0-9CAE-E9C28742080B}" type="presParOf" srcId="{D20D82F0-97EE-4626-8207-2D55EF0BEDC6}" destId="{B72FFB69-0DC4-4B0D-B93D-41128596BC19}" srcOrd="1" destOrd="0" presId="urn:microsoft.com/office/officeart/2005/8/layout/chevron2"/>
    <dgm:cxn modelId="{7A16F0C6-F896-4B6C-B91B-B1AF01C32C29}" type="presParOf" srcId="{87724066-8FAF-4576-85AE-8E011C3A13B7}" destId="{D7660AEB-3FCE-4A77-9C82-A352BBF2250F}" srcOrd="1" destOrd="0" presId="urn:microsoft.com/office/officeart/2005/8/layout/chevron2"/>
    <dgm:cxn modelId="{2369835A-ECF6-45FF-B02D-CDCD8A099F16}" type="presParOf" srcId="{87724066-8FAF-4576-85AE-8E011C3A13B7}" destId="{6DE2DD52-7297-4370-A836-EA6EEDB4E531}" srcOrd="2" destOrd="0" presId="urn:microsoft.com/office/officeart/2005/8/layout/chevron2"/>
    <dgm:cxn modelId="{C02D3E2E-D039-4F67-A702-9D97D3A4B7C6}" type="presParOf" srcId="{6DE2DD52-7297-4370-A836-EA6EEDB4E531}" destId="{D474BBFF-505A-47A2-B279-2365682EEF10}" srcOrd="0" destOrd="0" presId="urn:microsoft.com/office/officeart/2005/8/layout/chevron2"/>
    <dgm:cxn modelId="{8F754288-2BC2-493E-9CA0-4BBF2BBB20D0}" type="presParOf" srcId="{6DE2DD52-7297-4370-A836-EA6EEDB4E531}" destId="{CE9487F9-583E-45E8-A91C-B20571786921}" srcOrd="1" destOrd="0" presId="urn:microsoft.com/office/officeart/2005/8/layout/chevron2"/>
    <dgm:cxn modelId="{AFE15609-621D-46D0-BEEA-13280AF1427F}" type="presParOf" srcId="{87724066-8FAF-4576-85AE-8E011C3A13B7}" destId="{8A670174-17D3-420E-83BB-B01B5467D51A}" srcOrd="3" destOrd="0" presId="urn:microsoft.com/office/officeart/2005/8/layout/chevron2"/>
    <dgm:cxn modelId="{45245ED9-2A18-4C30-8E60-24F5B65672AB}" type="presParOf" srcId="{87724066-8FAF-4576-85AE-8E011C3A13B7}" destId="{4677BB6B-55F7-4AAA-B363-51C3BCD74E9E}" srcOrd="4" destOrd="0" presId="urn:microsoft.com/office/officeart/2005/8/layout/chevron2"/>
    <dgm:cxn modelId="{8E793182-76B3-4DD4-8803-FC7A5163038A}" type="presParOf" srcId="{4677BB6B-55F7-4AAA-B363-51C3BCD74E9E}" destId="{018922AA-41F4-4557-9846-8E3738B6BADB}" srcOrd="0" destOrd="0" presId="urn:microsoft.com/office/officeart/2005/8/layout/chevron2"/>
    <dgm:cxn modelId="{C1451A82-142D-486C-8FD6-7F722BAD36B2}" type="presParOf" srcId="{4677BB6B-55F7-4AAA-B363-51C3BCD74E9E}" destId="{2BB2ADEB-5BBA-4025-ACDE-187F1C432555}"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E78ADA-E504-4FE9-9F6D-A274B8E815A0}" type="doc">
      <dgm:prSet loTypeId="urn:microsoft.com/office/officeart/2005/8/layout/vList3" loCatId="list" qsTypeId="urn:microsoft.com/office/officeart/2005/8/quickstyle/simple1" qsCatId="simple" csTypeId="urn:microsoft.com/office/officeart/2005/8/colors/accent1_2" csCatId="accent1" phldr="0"/>
      <dgm:spPr/>
      <dgm:t>
        <a:bodyPr/>
        <a:lstStyle/>
        <a:p>
          <a:endParaRPr lang="en-US"/>
        </a:p>
      </dgm:t>
    </dgm:pt>
    <dgm:pt modelId="{F9F3F3BB-C0B1-47D4-8372-477CCF936E1E}" type="pres">
      <dgm:prSet presAssocID="{98E78ADA-E504-4FE9-9F6D-A274B8E815A0}" presName="linearFlow" presStyleCnt="0">
        <dgm:presLayoutVars>
          <dgm:dir val="rev"/>
          <dgm:resizeHandles val="exact"/>
        </dgm:presLayoutVars>
      </dgm:prSet>
      <dgm:spPr/>
    </dgm:pt>
  </dgm:ptLst>
  <dgm:cxnLst>
    <dgm:cxn modelId="{1A24188C-4947-4CCA-8EAA-1301F13175A1}" type="presOf" srcId="{98E78ADA-E504-4FE9-9F6D-A274B8E815A0}" destId="{F9F3F3BB-C0B1-47D4-8372-477CCF936E1E}" srcOrd="0"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75B595A-5014-499D-91D8-EF5F8450B6AD}" type="doc">
      <dgm:prSet loTypeId="urn:microsoft.com/office/officeart/2005/8/layout/vProcess5" loCatId="process" qsTypeId="urn:microsoft.com/office/officeart/2005/8/quickstyle/3d1" qsCatId="3D" csTypeId="urn:microsoft.com/office/officeart/2005/8/colors/colorful4" csCatId="colorful" phldr="1"/>
      <dgm:spPr/>
      <dgm:t>
        <a:bodyPr/>
        <a:lstStyle/>
        <a:p>
          <a:endParaRPr lang="en-US"/>
        </a:p>
      </dgm:t>
    </dgm:pt>
    <dgm:pt modelId="{33250287-230C-43B3-A585-820D67B7268B}">
      <dgm:prSet phldrT="[Text]" custT="1"/>
      <dgm:spPr/>
      <dgm:t>
        <a:bodyPr/>
        <a:lstStyle/>
        <a:p>
          <a:pPr marL="0" algn="r" defTabSz="457200" rtl="1" eaLnBrk="1" latinLnBrk="0" hangingPunct="1"/>
          <a:r>
            <a:rPr lang="ar-SA" sz="4400" kern="1200" dirty="0">
              <a:solidFill>
                <a:schemeClr val="bg1"/>
              </a:solidFill>
              <a:latin typeface="+mn-lt"/>
              <a:ea typeface="+mn-ea"/>
              <a:cs typeface="Akhbar MT" pitchFamily="2" charset="-78"/>
              <a:hlinkClick xmlns:r="http://schemas.openxmlformats.org/officeDocument/2006/relationships" r:id="rId1" action="ppaction://hlinksldjump">
                <a:extLst>
                  <a:ext uri="{A12FA001-AC4F-418D-AE19-62706E023703}">
                    <ahyp:hlinkClr xmlns:ahyp="http://schemas.microsoft.com/office/drawing/2018/hyperlinkcolor" val="tx"/>
                  </a:ext>
                </a:extLst>
              </a:hlinkClick>
            </a:rPr>
            <a:t>فعالية لوح المفاتيح</a:t>
          </a:r>
          <a:endParaRPr lang="en-US" sz="4400" kern="1200" dirty="0">
            <a:solidFill>
              <a:schemeClr val="bg1"/>
            </a:solidFill>
            <a:latin typeface="+mn-lt"/>
            <a:ea typeface="+mn-ea"/>
            <a:cs typeface="Akhbar MT" pitchFamily="2" charset="-78"/>
          </a:endParaRPr>
        </a:p>
      </dgm:t>
    </dgm:pt>
    <dgm:pt modelId="{BB20EEE0-55BA-402A-AC83-17B0327CFCB8}" type="parTrans" cxnId="{45582AE2-6EFC-4C4F-9106-9B646E6C511F}">
      <dgm:prSet/>
      <dgm:spPr/>
      <dgm:t>
        <a:bodyPr/>
        <a:lstStyle/>
        <a:p>
          <a:endParaRPr lang="en-US"/>
        </a:p>
      </dgm:t>
    </dgm:pt>
    <dgm:pt modelId="{6899B264-3440-4F00-8A83-453873F7EFB5}" type="sibTrans" cxnId="{45582AE2-6EFC-4C4F-9106-9B646E6C511F}">
      <dgm:prSet/>
      <dgm:spPr/>
      <dgm:t>
        <a:bodyPr/>
        <a:lstStyle/>
        <a:p>
          <a:endParaRPr lang="en-US"/>
        </a:p>
      </dgm:t>
    </dgm:pt>
    <dgm:pt modelId="{53EC2B11-2B07-417E-9BAA-5AF790C62409}">
      <dgm:prSet phldrT="[Text]" custT="1"/>
      <dgm:spPr/>
      <dgm:t>
        <a:bodyPr/>
        <a:lstStyle/>
        <a:p>
          <a:pPr rtl="1"/>
          <a:r>
            <a:rPr lang="ar-SA" sz="6600" dirty="0">
              <a:solidFill>
                <a:schemeClr val="bg1"/>
              </a:solidFill>
              <a:cs typeface="Akhbar MT" pitchFamily="2" charset="-78"/>
              <a:hlinkClick xmlns:r="http://schemas.openxmlformats.org/officeDocument/2006/relationships" r:id="rId2">
                <a:extLst>
                  <a:ext uri="{A12FA001-AC4F-418D-AE19-62706E023703}">
                    <ahyp:hlinkClr xmlns:ahyp="http://schemas.microsoft.com/office/drawing/2018/hyperlinkcolor" val="tx"/>
                  </a:ext>
                </a:extLst>
              </a:hlinkClick>
            </a:rPr>
            <a:t>بازل</a:t>
          </a:r>
          <a:r>
            <a:rPr lang="ar-SA" sz="8000" dirty="0"/>
            <a:t> </a:t>
          </a:r>
          <a:endParaRPr lang="en-US" sz="8000" dirty="0"/>
        </a:p>
      </dgm:t>
    </dgm:pt>
    <dgm:pt modelId="{E77A2729-685D-408C-B61F-732A4FAB7979}" type="parTrans" cxnId="{7EBA9582-D6E0-4778-86D1-17DA56280E67}">
      <dgm:prSet/>
      <dgm:spPr/>
      <dgm:t>
        <a:bodyPr/>
        <a:lstStyle/>
        <a:p>
          <a:endParaRPr lang="en-US"/>
        </a:p>
      </dgm:t>
    </dgm:pt>
    <dgm:pt modelId="{23596FE5-2C38-4CFE-B1A1-47094BC0CFF9}" type="sibTrans" cxnId="{7EBA9582-D6E0-4778-86D1-17DA56280E67}">
      <dgm:prSet/>
      <dgm:spPr/>
      <dgm:t>
        <a:bodyPr/>
        <a:lstStyle/>
        <a:p>
          <a:endParaRPr lang="en-US"/>
        </a:p>
      </dgm:t>
    </dgm:pt>
    <dgm:pt modelId="{CB92E5D9-5B0E-4E9A-934E-A61E850C65E8}">
      <dgm:prSet phldrT="[Text]" custT="1"/>
      <dgm:spPr/>
      <dgm:t>
        <a:bodyPr/>
        <a:lstStyle/>
        <a:p>
          <a:pPr algn="r" rtl="1"/>
          <a:r>
            <a:rPr lang="ar-SA" sz="4800" dirty="0">
              <a:solidFill>
                <a:schemeClr val="bg1"/>
              </a:solidFill>
              <a:cs typeface="Akhbar MT" pitchFamily="2" charset="-78"/>
              <a:hlinkClick xmlns:r="http://schemas.openxmlformats.org/officeDocument/2006/relationships" r:id="rId3">
                <a:extLst>
                  <a:ext uri="{A12FA001-AC4F-418D-AE19-62706E023703}">
                    <ahyp:hlinkClr xmlns:ahyp="http://schemas.microsoft.com/office/drawing/2018/hyperlinkcolor" val="tx"/>
                  </a:ext>
                </a:extLst>
              </a:hlinkClick>
            </a:rPr>
            <a:t>كلمات مبعثرة</a:t>
          </a:r>
          <a:endParaRPr lang="en-US" sz="4800" dirty="0">
            <a:solidFill>
              <a:schemeClr val="bg1"/>
            </a:solidFill>
            <a:cs typeface="Akhbar MT" pitchFamily="2" charset="-78"/>
          </a:endParaRPr>
        </a:p>
      </dgm:t>
    </dgm:pt>
    <dgm:pt modelId="{A1C05DD5-8777-4817-B4FD-1F544D0C637D}" type="parTrans" cxnId="{76945172-45E9-45B4-804D-9ED84B515177}">
      <dgm:prSet/>
      <dgm:spPr/>
      <dgm:t>
        <a:bodyPr/>
        <a:lstStyle/>
        <a:p>
          <a:endParaRPr lang="en-US"/>
        </a:p>
      </dgm:t>
    </dgm:pt>
    <dgm:pt modelId="{88B56E37-7FDB-41B2-8106-E0147B7AA7CF}" type="sibTrans" cxnId="{76945172-45E9-45B4-804D-9ED84B515177}">
      <dgm:prSet/>
      <dgm:spPr/>
      <dgm:t>
        <a:bodyPr/>
        <a:lstStyle/>
        <a:p>
          <a:endParaRPr lang="en-US"/>
        </a:p>
      </dgm:t>
    </dgm:pt>
    <dgm:pt modelId="{2F3C59F5-AF11-4FBB-B26B-09B041ABE215}" type="pres">
      <dgm:prSet presAssocID="{275B595A-5014-499D-91D8-EF5F8450B6AD}" presName="outerComposite" presStyleCnt="0">
        <dgm:presLayoutVars>
          <dgm:chMax val="5"/>
          <dgm:dir/>
          <dgm:resizeHandles val="exact"/>
        </dgm:presLayoutVars>
      </dgm:prSet>
      <dgm:spPr/>
    </dgm:pt>
    <dgm:pt modelId="{AC00CCB0-179B-47E9-A4AD-407F952537EF}" type="pres">
      <dgm:prSet presAssocID="{275B595A-5014-499D-91D8-EF5F8450B6AD}" presName="dummyMaxCanvas" presStyleCnt="0">
        <dgm:presLayoutVars/>
      </dgm:prSet>
      <dgm:spPr/>
    </dgm:pt>
    <dgm:pt modelId="{112EF29D-3DAD-474A-AB43-7E04E283DCC5}" type="pres">
      <dgm:prSet presAssocID="{275B595A-5014-499D-91D8-EF5F8450B6AD}" presName="ThreeNodes_1" presStyleLbl="node1" presStyleIdx="0" presStyleCnt="3">
        <dgm:presLayoutVars>
          <dgm:bulletEnabled val="1"/>
        </dgm:presLayoutVars>
      </dgm:prSet>
      <dgm:spPr/>
    </dgm:pt>
    <dgm:pt modelId="{73FA2A0A-EBD8-4156-8E40-DDF42F0F5F35}" type="pres">
      <dgm:prSet presAssocID="{275B595A-5014-499D-91D8-EF5F8450B6AD}" presName="ThreeNodes_2" presStyleLbl="node1" presStyleIdx="1" presStyleCnt="3">
        <dgm:presLayoutVars>
          <dgm:bulletEnabled val="1"/>
        </dgm:presLayoutVars>
      </dgm:prSet>
      <dgm:spPr/>
    </dgm:pt>
    <dgm:pt modelId="{01E78D1E-63B8-46EB-9A29-91FADAE6D509}" type="pres">
      <dgm:prSet presAssocID="{275B595A-5014-499D-91D8-EF5F8450B6AD}" presName="ThreeNodes_3" presStyleLbl="node1" presStyleIdx="2" presStyleCnt="3">
        <dgm:presLayoutVars>
          <dgm:bulletEnabled val="1"/>
        </dgm:presLayoutVars>
      </dgm:prSet>
      <dgm:spPr/>
    </dgm:pt>
    <dgm:pt modelId="{7B9CAA7B-986F-4F4E-BBBA-A5A34D672A32}" type="pres">
      <dgm:prSet presAssocID="{275B595A-5014-499D-91D8-EF5F8450B6AD}" presName="ThreeConn_1-2" presStyleLbl="fgAccFollowNode1" presStyleIdx="0" presStyleCnt="2">
        <dgm:presLayoutVars>
          <dgm:bulletEnabled val="1"/>
        </dgm:presLayoutVars>
      </dgm:prSet>
      <dgm:spPr/>
    </dgm:pt>
    <dgm:pt modelId="{27BBE826-D9FC-447D-BF04-2E5F999972F0}" type="pres">
      <dgm:prSet presAssocID="{275B595A-5014-499D-91D8-EF5F8450B6AD}" presName="ThreeConn_2-3" presStyleLbl="fgAccFollowNode1" presStyleIdx="1" presStyleCnt="2">
        <dgm:presLayoutVars>
          <dgm:bulletEnabled val="1"/>
        </dgm:presLayoutVars>
      </dgm:prSet>
      <dgm:spPr/>
    </dgm:pt>
    <dgm:pt modelId="{3AE75787-1E0E-4DC3-B6D6-B174F8FA55F5}" type="pres">
      <dgm:prSet presAssocID="{275B595A-5014-499D-91D8-EF5F8450B6AD}" presName="ThreeNodes_1_text" presStyleLbl="node1" presStyleIdx="2" presStyleCnt="3">
        <dgm:presLayoutVars>
          <dgm:bulletEnabled val="1"/>
        </dgm:presLayoutVars>
      </dgm:prSet>
      <dgm:spPr/>
    </dgm:pt>
    <dgm:pt modelId="{8AEA56D6-F274-4193-A66B-8560C960F971}" type="pres">
      <dgm:prSet presAssocID="{275B595A-5014-499D-91D8-EF5F8450B6AD}" presName="ThreeNodes_2_text" presStyleLbl="node1" presStyleIdx="2" presStyleCnt="3">
        <dgm:presLayoutVars>
          <dgm:bulletEnabled val="1"/>
        </dgm:presLayoutVars>
      </dgm:prSet>
      <dgm:spPr/>
    </dgm:pt>
    <dgm:pt modelId="{B51E2FD1-9313-4846-9C57-11E1F8532463}" type="pres">
      <dgm:prSet presAssocID="{275B595A-5014-499D-91D8-EF5F8450B6AD}" presName="ThreeNodes_3_text" presStyleLbl="node1" presStyleIdx="2" presStyleCnt="3">
        <dgm:presLayoutVars>
          <dgm:bulletEnabled val="1"/>
        </dgm:presLayoutVars>
      </dgm:prSet>
      <dgm:spPr/>
    </dgm:pt>
  </dgm:ptLst>
  <dgm:cxnLst>
    <dgm:cxn modelId="{8E3BC72C-E46E-4F35-8AC8-E800ABD8D60C}" type="presOf" srcId="{CB92E5D9-5B0E-4E9A-934E-A61E850C65E8}" destId="{01E78D1E-63B8-46EB-9A29-91FADAE6D509}" srcOrd="0" destOrd="0" presId="urn:microsoft.com/office/officeart/2005/8/layout/vProcess5"/>
    <dgm:cxn modelId="{8902CD2F-0190-47C9-91BA-989F89B463C5}" type="presOf" srcId="{CB92E5D9-5B0E-4E9A-934E-A61E850C65E8}" destId="{B51E2FD1-9313-4846-9C57-11E1F8532463}" srcOrd="1" destOrd="0" presId="urn:microsoft.com/office/officeart/2005/8/layout/vProcess5"/>
    <dgm:cxn modelId="{58698E6C-2AB0-46EE-9932-BFD706CB9E2A}" type="presOf" srcId="{33250287-230C-43B3-A585-820D67B7268B}" destId="{112EF29D-3DAD-474A-AB43-7E04E283DCC5}" srcOrd="0" destOrd="0" presId="urn:microsoft.com/office/officeart/2005/8/layout/vProcess5"/>
    <dgm:cxn modelId="{76945172-45E9-45B4-804D-9ED84B515177}" srcId="{275B595A-5014-499D-91D8-EF5F8450B6AD}" destId="{CB92E5D9-5B0E-4E9A-934E-A61E850C65E8}" srcOrd="2" destOrd="0" parTransId="{A1C05DD5-8777-4817-B4FD-1F544D0C637D}" sibTransId="{88B56E37-7FDB-41B2-8106-E0147B7AA7CF}"/>
    <dgm:cxn modelId="{7EBA9582-D6E0-4778-86D1-17DA56280E67}" srcId="{275B595A-5014-499D-91D8-EF5F8450B6AD}" destId="{53EC2B11-2B07-417E-9BAA-5AF790C62409}" srcOrd="1" destOrd="0" parTransId="{E77A2729-685D-408C-B61F-732A4FAB7979}" sibTransId="{23596FE5-2C38-4CFE-B1A1-47094BC0CFF9}"/>
    <dgm:cxn modelId="{484C0F89-8C8B-4EB7-AC2F-A92D5F1ECF19}" type="presOf" srcId="{23596FE5-2C38-4CFE-B1A1-47094BC0CFF9}" destId="{27BBE826-D9FC-447D-BF04-2E5F999972F0}" srcOrd="0" destOrd="0" presId="urn:microsoft.com/office/officeart/2005/8/layout/vProcess5"/>
    <dgm:cxn modelId="{7B6171CE-76A5-4688-8837-87D4B0192AE2}" type="presOf" srcId="{53EC2B11-2B07-417E-9BAA-5AF790C62409}" destId="{8AEA56D6-F274-4193-A66B-8560C960F971}" srcOrd="1" destOrd="0" presId="urn:microsoft.com/office/officeart/2005/8/layout/vProcess5"/>
    <dgm:cxn modelId="{B28DE1D8-02CF-4844-81A6-46A96A86DA35}" type="presOf" srcId="{275B595A-5014-499D-91D8-EF5F8450B6AD}" destId="{2F3C59F5-AF11-4FBB-B26B-09B041ABE215}" srcOrd="0" destOrd="0" presId="urn:microsoft.com/office/officeart/2005/8/layout/vProcess5"/>
    <dgm:cxn modelId="{45582AE2-6EFC-4C4F-9106-9B646E6C511F}" srcId="{275B595A-5014-499D-91D8-EF5F8450B6AD}" destId="{33250287-230C-43B3-A585-820D67B7268B}" srcOrd="0" destOrd="0" parTransId="{BB20EEE0-55BA-402A-AC83-17B0327CFCB8}" sibTransId="{6899B264-3440-4F00-8A83-453873F7EFB5}"/>
    <dgm:cxn modelId="{BDC39CEB-56AE-46BF-A793-1EBF741B8506}" type="presOf" srcId="{6899B264-3440-4F00-8A83-453873F7EFB5}" destId="{7B9CAA7B-986F-4F4E-BBBA-A5A34D672A32}" srcOrd="0" destOrd="0" presId="urn:microsoft.com/office/officeart/2005/8/layout/vProcess5"/>
    <dgm:cxn modelId="{B7A65DF8-9B18-4B03-B046-7EA3F0F7222E}" type="presOf" srcId="{33250287-230C-43B3-A585-820D67B7268B}" destId="{3AE75787-1E0E-4DC3-B6D6-B174F8FA55F5}" srcOrd="1" destOrd="0" presId="urn:microsoft.com/office/officeart/2005/8/layout/vProcess5"/>
    <dgm:cxn modelId="{535D81F8-4E26-4C18-B460-AB3684FB41C3}" type="presOf" srcId="{53EC2B11-2B07-417E-9BAA-5AF790C62409}" destId="{73FA2A0A-EBD8-4156-8E40-DDF42F0F5F35}" srcOrd="0" destOrd="0" presId="urn:microsoft.com/office/officeart/2005/8/layout/vProcess5"/>
    <dgm:cxn modelId="{7F464F2C-41FC-46F4-8065-EEE32EC82A07}" type="presParOf" srcId="{2F3C59F5-AF11-4FBB-B26B-09B041ABE215}" destId="{AC00CCB0-179B-47E9-A4AD-407F952537EF}" srcOrd="0" destOrd="0" presId="urn:microsoft.com/office/officeart/2005/8/layout/vProcess5"/>
    <dgm:cxn modelId="{1E8E01A7-C821-427C-B0BD-57D0295A4FFF}" type="presParOf" srcId="{2F3C59F5-AF11-4FBB-B26B-09B041ABE215}" destId="{112EF29D-3DAD-474A-AB43-7E04E283DCC5}" srcOrd="1" destOrd="0" presId="urn:microsoft.com/office/officeart/2005/8/layout/vProcess5"/>
    <dgm:cxn modelId="{7E55F599-ADC0-415A-8496-4F6E0E9C3AC5}" type="presParOf" srcId="{2F3C59F5-AF11-4FBB-B26B-09B041ABE215}" destId="{73FA2A0A-EBD8-4156-8E40-DDF42F0F5F35}" srcOrd="2" destOrd="0" presId="urn:microsoft.com/office/officeart/2005/8/layout/vProcess5"/>
    <dgm:cxn modelId="{6CC9E13E-0E7D-4203-A359-9EA63DB19897}" type="presParOf" srcId="{2F3C59F5-AF11-4FBB-B26B-09B041ABE215}" destId="{01E78D1E-63B8-46EB-9A29-91FADAE6D509}" srcOrd="3" destOrd="0" presId="urn:microsoft.com/office/officeart/2005/8/layout/vProcess5"/>
    <dgm:cxn modelId="{9AC38D02-30D2-4E8C-B2F3-116F7F7385EA}" type="presParOf" srcId="{2F3C59F5-AF11-4FBB-B26B-09B041ABE215}" destId="{7B9CAA7B-986F-4F4E-BBBA-A5A34D672A32}" srcOrd="4" destOrd="0" presId="urn:microsoft.com/office/officeart/2005/8/layout/vProcess5"/>
    <dgm:cxn modelId="{C6FB7744-C3A6-4AA8-B071-46387D774168}" type="presParOf" srcId="{2F3C59F5-AF11-4FBB-B26B-09B041ABE215}" destId="{27BBE826-D9FC-447D-BF04-2E5F999972F0}" srcOrd="5" destOrd="0" presId="urn:microsoft.com/office/officeart/2005/8/layout/vProcess5"/>
    <dgm:cxn modelId="{FDE0A82F-7EFE-4978-8F53-613C87417489}" type="presParOf" srcId="{2F3C59F5-AF11-4FBB-B26B-09B041ABE215}" destId="{3AE75787-1E0E-4DC3-B6D6-B174F8FA55F5}" srcOrd="6" destOrd="0" presId="urn:microsoft.com/office/officeart/2005/8/layout/vProcess5"/>
    <dgm:cxn modelId="{EC726050-7238-4B17-87EC-EE068FB2EFED}" type="presParOf" srcId="{2F3C59F5-AF11-4FBB-B26B-09B041ABE215}" destId="{8AEA56D6-F274-4193-A66B-8560C960F971}" srcOrd="7" destOrd="0" presId="urn:microsoft.com/office/officeart/2005/8/layout/vProcess5"/>
    <dgm:cxn modelId="{27097B63-43AE-42DD-9B27-DA698876838F}" type="presParOf" srcId="{2F3C59F5-AF11-4FBB-B26B-09B041ABE215}" destId="{B51E2FD1-9313-4846-9C57-11E1F8532463}" srcOrd="8" destOrd="0" presId="urn:microsoft.com/office/officeart/2005/8/layout/vProcess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75B595A-5014-499D-91D8-EF5F8450B6AD}" type="doc">
      <dgm:prSet loTypeId="urn:microsoft.com/office/officeart/2005/8/layout/vProcess5" loCatId="process" qsTypeId="urn:microsoft.com/office/officeart/2005/8/quickstyle/3d1" qsCatId="3D" csTypeId="urn:microsoft.com/office/officeart/2005/8/colors/colorful4" csCatId="colorful" phldr="1"/>
      <dgm:spPr/>
      <dgm:t>
        <a:bodyPr/>
        <a:lstStyle/>
        <a:p>
          <a:endParaRPr lang="en-US"/>
        </a:p>
      </dgm:t>
    </dgm:pt>
    <dgm:pt modelId="{33250287-230C-43B3-A585-820D67B7268B}">
      <dgm:prSet phldrT="[Text]" custT="1"/>
      <dgm:spPr/>
      <dgm:t>
        <a:bodyPr/>
        <a:lstStyle/>
        <a:p>
          <a:pPr marL="0" algn="r" defTabSz="457200" rtl="1" eaLnBrk="1" latinLnBrk="0" hangingPunct="1"/>
          <a:r>
            <a:rPr lang="ar-SA" sz="4800" kern="1200" dirty="0">
              <a:solidFill>
                <a:schemeClr val="bg1"/>
              </a:solidFill>
              <a:latin typeface="+mn-lt"/>
              <a:ea typeface="+mn-ea"/>
              <a:cs typeface="Akhbar MT" pitchFamily="2" charset="-78"/>
              <a:hlinkClick xmlns:r="http://schemas.openxmlformats.org/officeDocument/2006/relationships" r:id="rId1" action="ppaction://hlinksldjump">
                <a:extLst>
                  <a:ext uri="{A12FA001-AC4F-418D-AE19-62706E023703}">
                    <ahyp:hlinkClr xmlns:ahyp="http://schemas.microsoft.com/office/drawing/2018/hyperlinkcolor" val="tx"/>
                  </a:ext>
                </a:extLst>
              </a:hlinkClick>
            </a:rPr>
            <a:t>المحكمة (محاكاة)</a:t>
          </a:r>
          <a:endParaRPr lang="en-US" sz="4800" kern="1200" dirty="0">
            <a:solidFill>
              <a:schemeClr val="bg1"/>
            </a:solidFill>
            <a:latin typeface="+mn-lt"/>
            <a:ea typeface="+mn-ea"/>
            <a:cs typeface="Akhbar MT" pitchFamily="2" charset="-78"/>
          </a:endParaRPr>
        </a:p>
      </dgm:t>
    </dgm:pt>
    <dgm:pt modelId="{BB20EEE0-55BA-402A-AC83-17B0327CFCB8}" type="parTrans" cxnId="{45582AE2-6EFC-4C4F-9106-9B646E6C511F}">
      <dgm:prSet/>
      <dgm:spPr/>
      <dgm:t>
        <a:bodyPr/>
        <a:lstStyle/>
        <a:p>
          <a:endParaRPr lang="en-US"/>
        </a:p>
      </dgm:t>
    </dgm:pt>
    <dgm:pt modelId="{6899B264-3440-4F00-8A83-453873F7EFB5}" type="sibTrans" cxnId="{45582AE2-6EFC-4C4F-9106-9B646E6C511F}">
      <dgm:prSet/>
      <dgm:spPr/>
      <dgm:t>
        <a:bodyPr/>
        <a:lstStyle/>
        <a:p>
          <a:endParaRPr lang="en-US"/>
        </a:p>
      </dgm:t>
    </dgm:pt>
    <dgm:pt modelId="{53EC2B11-2B07-417E-9BAA-5AF790C62409}">
      <dgm:prSet phldrT="[Text]"/>
      <dgm:spPr/>
      <dgm:t>
        <a:bodyPr/>
        <a:lstStyle/>
        <a:p>
          <a:pPr algn="r" rtl="1"/>
          <a:r>
            <a:rPr lang="ar-SA" dirty="0">
              <a:solidFill>
                <a:schemeClr val="bg1"/>
              </a:solidFill>
              <a:cs typeface="Akhbar MT" pitchFamily="2" charset="-78"/>
              <a:hlinkClick xmlns:r="http://schemas.openxmlformats.org/officeDocument/2006/relationships" r:id="rId2">
                <a:extLst>
                  <a:ext uri="{A12FA001-AC4F-418D-AE19-62706E023703}">
                    <ahyp:hlinkClr xmlns:ahyp="http://schemas.microsoft.com/office/drawing/2018/hyperlinkcolor" val="tx"/>
                  </a:ext>
                </a:extLst>
              </a:hlinkClick>
            </a:rPr>
            <a:t>فيديو مخاطر الانترنت</a:t>
          </a:r>
          <a:endParaRPr lang="en-US" dirty="0">
            <a:solidFill>
              <a:schemeClr val="bg1"/>
            </a:solidFill>
            <a:cs typeface="Akhbar MT" pitchFamily="2" charset="-78"/>
          </a:endParaRPr>
        </a:p>
      </dgm:t>
    </dgm:pt>
    <dgm:pt modelId="{E77A2729-685D-408C-B61F-732A4FAB7979}" type="parTrans" cxnId="{7EBA9582-D6E0-4778-86D1-17DA56280E67}">
      <dgm:prSet/>
      <dgm:spPr/>
      <dgm:t>
        <a:bodyPr/>
        <a:lstStyle/>
        <a:p>
          <a:endParaRPr lang="en-US"/>
        </a:p>
      </dgm:t>
    </dgm:pt>
    <dgm:pt modelId="{23596FE5-2C38-4CFE-B1A1-47094BC0CFF9}" type="sibTrans" cxnId="{7EBA9582-D6E0-4778-86D1-17DA56280E67}">
      <dgm:prSet/>
      <dgm:spPr/>
      <dgm:t>
        <a:bodyPr/>
        <a:lstStyle/>
        <a:p>
          <a:endParaRPr lang="en-US"/>
        </a:p>
      </dgm:t>
    </dgm:pt>
    <dgm:pt modelId="{CB92E5D9-5B0E-4E9A-934E-A61E850C65E8}">
      <dgm:prSet phldrT="[Text]" custT="1"/>
      <dgm:spPr/>
      <dgm:t>
        <a:bodyPr/>
        <a:lstStyle/>
        <a:p>
          <a:pPr algn="r" rtl="1"/>
          <a:r>
            <a:rPr lang="ar-SA" sz="5400" dirty="0">
              <a:solidFill>
                <a:schemeClr val="bg1"/>
              </a:solidFill>
              <a:cs typeface="Akhbar MT" pitchFamily="2" charset="-78"/>
              <a:hlinkClick xmlns:r="http://schemas.openxmlformats.org/officeDocument/2006/relationships" r:id="rId3" action="ppaction://hlinksldjump">
                <a:extLst>
                  <a:ext uri="{A12FA001-AC4F-418D-AE19-62706E023703}">
                    <ahyp:hlinkClr xmlns:ahyp="http://schemas.microsoft.com/office/drawing/2018/hyperlinkcolor" val="tx"/>
                  </a:ext>
                </a:extLst>
              </a:hlinkClick>
            </a:rPr>
            <a:t>باركود</a:t>
          </a:r>
          <a:endParaRPr lang="en-US" sz="5400" dirty="0">
            <a:solidFill>
              <a:schemeClr val="bg1"/>
            </a:solidFill>
            <a:cs typeface="Akhbar MT" pitchFamily="2" charset="-78"/>
          </a:endParaRPr>
        </a:p>
      </dgm:t>
    </dgm:pt>
    <dgm:pt modelId="{A1C05DD5-8777-4817-B4FD-1F544D0C637D}" type="parTrans" cxnId="{76945172-45E9-45B4-804D-9ED84B515177}">
      <dgm:prSet/>
      <dgm:spPr/>
      <dgm:t>
        <a:bodyPr/>
        <a:lstStyle/>
        <a:p>
          <a:endParaRPr lang="en-US"/>
        </a:p>
      </dgm:t>
    </dgm:pt>
    <dgm:pt modelId="{88B56E37-7FDB-41B2-8106-E0147B7AA7CF}" type="sibTrans" cxnId="{76945172-45E9-45B4-804D-9ED84B515177}">
      <dgm:prSet/>
      <dgm:spPr/>
      <dgm:t>
        <a:bodyPr/>
        <a:lstStyle/>
        <a:p>
          <a:endParaRPr lang="en-US"/>
        </a:p>
      </dgm:t>
    </dgm:pt>
    <dgm:pt modelId="{2F3C59F5-AF11-4FBB-B26B-09B041ABE215}" type="pres">
      <dgm:prSet presAssocID="{275B595A-5014-499D-91D8-EF5F8450B6AD}" presName="outerComposite" presStyleCnt="0">
        <dgm:presLayoutVars>
          <dgm:chMax val="5"/>
          <dgm:dir/>
          <dgm:resizeHandles val="exact"/>
        </dgm:presLayoutVars>
      </dgm:prSet>
      <dgm:spPr/>
    </dgm:pt>
    <dgm:pt modelId="{AC00CCB0-179B-47E9-A4AD-407F952537EF}" type="pres">
      <dgm:prSet presAssocID="{275B595A-5014-499D-91D8-EF5F8450B6AD}" presName="dummyMaxCanvas" presStyleCnt="0">
        <dgm:presLayoutVars/>
      </dgm:prSet>
      <dgm:spPr/>
    </dgm:pt>
    <dgm:pt modelId="{112EF29D-3DAD-474A-AB43-7E04E283DCC5}" type="pres">
      <dgm:prSet presAssocID="{275B595A-5014-499D-91D8-EF5F8450B6AD}" presName="ThreeNodes_1" presStyleLbl="node1" presStyleIdx="0" presStyleCnt="3">
        <dgm:presLayoutVars>
          <dgm:bulletEnabled val="1"/>
        </dgm:presLayoutVars>
      </dgm:prSet>
      <dgm:spPr/>
    </dgm:pt>
    <dgm:pt modelId="{73FA2A0A-EBD8-4156-8E40-DDF42F0F5F35}" type="pres">
      <dgm:prSet presAssocID="{275B595A-5014-499D-91D8-EF5F8450B6AD}" presName="ThreeNodes_2" presStyleLbl="node1" presStyleIdx="1" presStyleCnt="3">
        <dgm:presLayoutVars>
          <dgm:bulletEnabled val="1"/>
        </dgm:presLayoutVars>
      </dgm:prSet>
      <dgm:spPr/>
    </dgm:pt>
    <dgm:pt modelId="{01E78D1E-63B8-46EB-9A29-91FADAE6D509}" type="pres">
      <dgm:prSet presAssocID="{275B595A-5014-499D-91D8-EF5F8450B6AD}" presName="ThreeNodes_3" presStyleLbl="node1" presStyleIdx="2" presStyleCnt="3">
        <dgm:presLayoutVars>
          <dgm:bulletEnabled val="1"/>
        </dgm:presLayoutVars>
      </dgm:prSet>
      <dgm:spPr/>
    </dgm:pt>
    <dgm:pt modelId="{7B9CAA7B-986F-4F4E-BBBA-A5A34D672A32}" type="pres">
      <dgm:prSet presAssocID="{275B595A-5014-499D-91D8-EF5F8450B6AD}" presName="ThreeConn_1-2" presStyleLbl="fgAccFollowNode1" presStyleIdx="0" presStyleCnt="2">
        <dgm:presLayoutVars>
          <dgm:bulletEnabled val="1"/>
        </dgm:presLayoutVars>
      </dgm:prSet>
      <dgm:spPr/>
    </dgm:pt>
    <dgm:pt modelId="{27BBE826-D9FC-447D-BF04-2E5F999972F0}" type="pres">
      <dgm:prSet presAssocID="{275B595A-5014-499D-91D8-EF5F8450B6AD}" presName="ThreeConn_2-3" presStyleLbl="fgAccFollowNode1" presStyleIdx="1" presStyleCnt="2">
        <dgm:presLayoutVars>
          <dgm:bulletEnabled val="1"/>
        </dgm:presLayoutVars>
      </dgm:prSet>
      <dgm:spPr/>
    </dgm:pt>
    <dgm:pt modelId="{3AE75787-1E0E-4DC3-B6D6-B174F8FA55F5}" type="pres">
      <dgm:prSet presAssocID="{275B595A-5014-499D-91D8-EF5F8450B6AD}" presName="ThreeNodes_1_text" presStyleLbl="node1" presStyleIdx="2" presStyleCnt="3">
        <dgm:presLayoutVars>
          <dgm:bulletEnabled val="1"/>
        </dgm:presLayoutVars>
      </dgm:prSet>
      <dgm:spPr/>
    </dgm:pt>
    <dgm:pt modelId="{8AEA56D6-F274-4193-A66B-8560C960F971}" type="pres">
      <dgm:prSet presAssocID="{275B595A-5014-499D-91D8-EF5F8450B6AD}" presName="ThreeNodes_2_text" presStyleLbl="node1" presStyleIdx="2" presStyleCnt="3">
        <dgm:presLayoutVars>
          <dgm:bulletEnabled val="1"/>
        </dgm:presLayoutVars>
      </dgm:prSet>
      <dgm:spPr/>
    </dgm:pt>
    <dgm:pt modelId="{B51E2FD1-9313-4846-9C57-11E1F8532463}" type="pres">
      <dgm:prSet presAssocID="{275B595A-5014-499D-91D8-EF5F8450B6AD}" presName="ThreeNodes_3_text" presStyleLbl="node1" presStyleIdx="2" presStyleCnt="3">
        <dgm:presLayoutVars>
          <dgm:bulletEnabled val="1"/>
        </dgm:presLayoutVars>
      </dgm:prSet>
      <dgm:spPr/>
    </dgm:pt>
  </dgm:ptLst>
  <dgm:cxnLst>
    <dgm:cxn modelId="{8E3BC72C-E46E-4F35-8AC8-E800ABD8D60C}" type="presOf" srcId="{CB92E5D9-5B0E-4E9A-934E-A61E850C65E8}" destId="{01E78D1E-63B8-46EB-9A29-91FADAE6D509}" srcOrd="0" destOrd="0" presId="urn:microsoft.com/office/officeart/2005/8/layout/vProcess5"/>
    <dgm:cxn modelId="{8902CD2F-0190-47C9-91BA-989F89B463C5}" type="presOf" srcId="{CB92E5D9-5B0E-4E9A-934E-A61E850C65E8}" destId="{B51E2FD1-9313-4846-9C57-11E1F8532463}" srcOrd="1" destOrd="0" presId="urn:microsoft.com/office/officeart/2005/8/layout/vProcess5"/>
    <dgm:cxn modelId="{58698E6C-2AB0-46EE-9932-BFD706CB9E2A}" type="presOf" srcId="{33250287-230C-43B3-A585-820D67B7268B}" destId="{112EF29D-3DAD-474A-AB43-7E04E283DCC5}" srcOrd="0" destOrd="0" presId="urn:microsoft.com/office/officeart/2005/8/layout/vProcess5"/>
    <dgm:cxn modelId="{76945172-45E9-45B4-804D-9ED84B515177}" srcId="{275B595A-5014-499D-91D8-EF5F8450B6AD}" destId="{CB92E5D9-5B0E-4E9A-934E-A61E850C65E8}" srcOrd="2" destOrd="0" parTransId="{A1C05DD5-8777-4817-B4FD-1F544D0C637D}" sibTransId="{88B56E37-7FDB-41B2-8106-E0147B7AA7CF}"/>
    <dgm:cxn modelId="{7EBA9582-D6E0-4778-86D1-17DA56280E67}" srcId="{275B595A-5014-499D-91D8-EF5F8450B6AD}" destId="{53EC2B11-2B07-417E-9BAA-5AF790C62409}" srcOrd="1" destOrd="0" parTransId="{E77A2729-685D-408C-B61F-732A4FAB7979}" sibTransId="{23596FE5-2C38-4CFE-B1A1-47094BC0CFF9}"/>
    <dgm:cxn modelId="{484C0F89-8C8B-4EB7-AC2F-A92D5F1ECF19}" type="presOf" srcId="{23596FE5-2C38-4CFE-B1A1-47094BC0CFF9}" destId="{27BBE826-D9FC-447D-BF04-2E5F999972F0}" srcOrd="0" destOrd="0" presId="urn:microsoft.com/office/officeart/2005/8/layout/vProcess5"/>
    <dgm:cxn modelId="{7B6171CE-76A5-4688-8837-87D4B0192AE2}" type="presOf" srcId="{53EC2B11-2B07-417E-9BAA-5AF790C62409}" destId="{8AEA56D6-F274-4193-A66B-8560C960F971}" srcOrd="1" destOrd="0" presId="urn:microsoft.com/office/officeart/2005/8/layout/vProcess5"/>
    <dgm:cxn modelId="{B28DE1D8-02CF-4844-81A6-46A96A86DA35}" type="presOf" srcId="{275B595A-5014-499D-91D8-EF5F8450B6AD}" destId="{2F3C59F5-AF11-4FBB-B26B-09B041ABE215}" srcOrd="0" destOrd="0" presId="urn:microsoft.com/office/officeart/2005/8/layout/vProcess5"/>
    <dgm:cxn modelId="{45582AE2-6EFC-4C4F-9106-9B646E6C511F}" srcId="{275B595A-5014-499D-91D8-EF5F8450B6AD}" destId="{33250287-230C-43B3-A585-820D67B7268B}" srcOrd="0" destOrd="0" parTransId="{BB20EEE0-55BA-402A-AC83-17B0327CFCB8}" sibTransId="{6899B264-3440-4F00-8A83-453873F7EFB5}"/>
    <dgm:cxn modelId="{BDC39CEB-56AE-46BF-A793-1EBF741B8506}" type="presOf" srcId="{6899B264-3440-4F00-8A83-453873F7EFB5}" destId="{7B9CAA7B-986F-4F4E-BBBA-A5A34D672A32}" srcOrd="0" destOrd="0" presId="urn:microsoft.com/office/officeart/2005/8/layout/vProcess5"/>
    <dgm:cxn modelId="{B7A65DF8-9B18-4B03-B046-7EA3F0F7222E}" type="presOf" srcId="{33250287-230C-43B3-A585-820D67B7268B}" destId="{3AE75787-1E0E-4DC3-B6D6-B174F8FA55F5}" srcOrd="1" destOrd="0" presId="urn:microsoft.com/office/officeart/2005/8/layout/vProcess5"/>
    <dgm:cxn modelId="{535D81F8-4E26-4C18-B460-AB3684FB41C3}" type="presOf" srcId="{53EC2B11-2B07-417E-9BAA-5AF790C62409}" destId="{73FA2A0A-EBD8-4156-8E40-DDF42F0F5F35}" srcOrd="0" destOrd="0" presId="urn:microsoft.com/office/officeart/2005/8/layout/vProcess5"/>
    <dgm:cxn modelId="{7F464F2C-41FC-46F4-8065-EEE32EC82A07}" type="presParOf" srcId="{2F3C59F5-AF11-4FBB-B26B-09B041ABE215}" destId="{AC00CCB0-179B-47E9-A4AD-407F952537EF}" srcOrd="0" destOrd="0" presId="urn:microsoft.com/office/officeart/2005/8/layout/vProcess5"/>
    <dgm:cxn modelId="{1E8E01A7-C821-427C-B0BD-57D0295A4FFF}" type="presParOf" srcId="{2F3C59F5-AF11-4FBB-B26B-09B041ABE215}" destId="{112EF29D-3DAD-474A-AB43-7E04E283DCC5}" srcOrd="1" destOrd="0" presId="urn:microsoft.com/office/officeart/2005/8/layout/vProcess5"/>
    <dgm:cxn modelId="{7E55F599-ADC0-415A-8496-4F6E0E9C3AC5}" type="presParOf" srcId="{2F3C59F5-AF11-4FBB-B26B-09B041ABE215}" destId="{73FA2A0A-EBD8-4156-8E40-DDF42F0F5F35}" srcOrd="2" destOrd="0" presId="urn:microsoft.com/office/officeart/2005/8/layout/vProcess5"/>
    <dgm:cxn modelId="{6CC9E13E-0E7D-4203-A359-9EA63DB19897}" type="presParOf" srcId="{2F3C59F5-AF11-4FBB-B26B-09B041ABE215}" destId="{01E78D1E-63B8-46EB-9A29-91FADAE6D509}" srcOrd="3" destOrd="0" presId="urn:microsoft.com/office/officeart/2005/8/layout/vProcess5"/>
    <dgm:cxn modelId="{9AC38D02-30D2-4E8C-B2F3-116F7F7385EA}" type="presParOf" srcId="{2F3C59F5-AF11-4FBB-B26B-09B041ABE215}" destId="{7B9CAA7B-986F-4F4E-BBBA-A5A34D672A32}" srcOrd="4" destOrd="0" presId="urn:microsoft.com/office/officeart/2005/8/layout/vProcess5"/>
    <dgm:cxn modelId="{C6FB7744-C3A6-4AA8-B071-46387D774168}" type="presParOf" srcId="{2F3C59F5-AF11-4FBB-B26B-09B041ABE215}" destId="{27BBE826-D9FC-447D-BF04-2E5F999972F0}" srcOrd="5" destOrd="0" presId="urn:microsoft.com/office/officeart/2005/8/layout/vProcess5"/>
    <dgm:cxn modelId="{FDE0A82F-7EFE-4978-8F53-613C87417489}" type="presParOf" srcId="{2F3C59F5-AF11-4FBB-B26B-09B041ABE215}" destId="{3AE75787-1E0E-4DC3-B6D6-B174F8FA55F5}" srcOrd="6" destOrd="0" presId="urn:microsoft.com/office/officeart/2005/8/layout/vProcess5"/>
    <dgm:cxn modelId="{EC726050-7238-4B17-87EC-EE068FB2EFED}" type="presParOf" srcId="{2F3C59F5-AF11-4FBB-B26B-09B041ABE215}" destId="{8AEA56D6-F274-4193-A66B-8560C960F971}" srcOrd="7" destOrd="0" presId="urn:microsoft.com/office/officeart/2005/8/layout/vProcess5"/>
    <dgm:cxn modelId="{27097B63-43AE-42DD-9B27-DA698876838F}" type="presParOf" srcId="{2F3C59F5-AF11-4FBB-B26B-09B041ABE215}" destId="{B51E2FD1-9313-4846-9C57-11E1F8532463}"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75B595A-5014-499D-91D8-EF5F8450B6AD}" type="doc">
      <dgm:prSet loTypeId="urn:microsoft.com/office/officeart/2005/8/layout/vProcess5" loCatId="process" qsTypeId="urn:microsoft.com/office/officeart/2005/8/quickstyle/simple1" qsCatId="simple" csTypeId="urn:microsoft.com/office/officeart/2005/8/colors/colorful4" csCatId="colorful" phldr="1"/>
      <dgm:spPr/>
      <dgm:t>
        <a:bodyPr/>
        <a:lstStyle/>
        <a:p>
          <a:endParaRPr lang="en-US"/>
        </a:p>
      </dgm:t>
    </dgm:pt>
    <dgm:pt modelId="{33250287-230C-43B3-A585-820D67B7268B}">
      <dgm:prSet phldrT="[Text]" custT="1"/>
      <dgm:spPr/>
      <dgm:t>
        <a:bodyPr/>
        <a:lstStyle/>
        <a:p>
          <a:pPr marL="0" algn="r" defTabSz="457200" rtl="1" eaLnBrk="1" latinLnBrk="0" hangingPunct="1"/>
          <a:r>
            <a:rPr lang="ar-SA" sz="5400" kern="1200" dirty="0">
              <a:solidFill>
                <a:schemeClr val="tx1"/>
              </a:solidFill>
              <a:latin typeface="+mn-lt"/>
              <a:ea typeface="+mn-ea"/>
              <a:cs typeface="Akhbar MT" pitchFamily="2" charset="-78"/>
              <a:hlinkClick xmlns:r="http://schemas.openxmlformats.org/officeDocument/2006/relationships" r:id="rId1">
                <a:extLst>
                  <a:ext uri="{A12FA001-AC4F-418D-AE19-62706E023703}">
                    <ahyp:hlinkClr xmlns:ahyp="http://schemas.microsoft.com/office/drawing/2018/hyperlinkcolor" val="tx"/>
                  </a:ext>
                </a:extLst>
              </a:hlinkClick>
            </a:rPr>
            <a:t>نقاش القضايا </a:t>
          </a:r>
          <a:endParaRPr lang="en-US" sz="5400" kern="1200" dirty="0">
            <a:solidFill>
              <a:schemeClr val="tx1"/>
            </a:solidFill>
            <a:latin typeface="+mn-lt"/>
            <a:ea typeface="+mn-ea"/>
            <a:cs typeface="Akhbar MT" pitchFamily="2" charset="-78"/>
          </a:endParaRPr>
        </a:p>
      </dgm:t>
    </dgm:pt>
    <dgm:pt modelId="{BB20EEE0-55BA-402A-AC83-17B0327CFCB8}" type="parTrans" cxnId="{45582AE2-6EFC-4C4F-9106-9B646E6C511F}">
      <dgm:prSet/>
      <dgm:spPr/>
      <dgm:t>
        <a:bodyPr/>
        <a:lstStyle/>
        <a:p>
          <a:endParaRPr lang="en-US"/>
        </a:p>
      </dgm:t>
    </dgm:pt>
    <dgm:pt modelId="{6899B264-3440-4F00-8A83-453873F7EFB5}" type="sibTrans" cxnId="{45582AE2-6EFC-4C4F-9106-9B646E6C511F}">
      <dgm:prSet/>
      <dgm:spPr/>
      <dgm:t>
        <a:bodyPr/>
        <a:lstStyle/>
        <a:p>
          <a:endParaRPr lang="en-US"/>
        </a:p>
      </dgm:t>
    </dgm:pt>
    <dgm:pt modelId="{53EC2B11-2B07-417E-9BAA-5AF790C62409}">
      <dgm:prSet phldrT="[Text]" custT="1"/>
      <dgm:spPr/>
      <dgm:t>
        <a:bodyPr/>
        <a:lstStyle/>
        <a:p>
          <a:pPr algn="r" rtl="1"/>
          <a:r>
            <a:rPr lang="ar-SA" sz="4800" dirty="0">
              <a:solidFill>
                <a:schemeClr val="tx1"/>
              </a:solidFill>
              <a:cs typeface="Akhbar MT" pitchFamily="2" charset="-78"/>
            </a:rPr>
            <a:t>تصميم بروشور</a:t>
          </a:r>
          <a:endParaRPr lang="en-US" sz="4800" dirty="0">
            <a:solidFill>
              <a:schemeClr val="tx1"/>
            </a:solidFill>
            <a:cs typeface="Akhbar MT" pitchFamily="2" charset="-78"/>
          </a:endParaRPr>
        </a:p>
      </dgm:t>
    </dgm:pt>
    <dgm:pt modelId="{E77A2729-685D-408C-B61F-732A4FAB7979}" type="parTrans" cxnId="{7EBA9582-D6E0-4778-86D1-17DA56280E67}">
      <dgm:prSet/>
      <dgm:spPr/>
      <dgm:t>
        <a:bodyPr/>
        <a:lstStyle/>
        <a:p>
          <a:endParaRPr lang="en-US"/>
        </a:p>
      </dgm:t>
    </dgm:pt>
    <dgm:pt modelId="{23596FE5-2C38-4CFE-B1A1-47094BC0CFF9}" type="sibTrans" cxnId="{7EBA9582-D6E0-4778-86D1-17DA56280E67}">
      <dgm:prSet/>
      <dgm:spPr/>
      <dgm:t>
        <a:bodyPr/>
        <a:lstStyle/>
        <a:p>
          <a:endParaRPr lang="en-US"/>
        </a:p>
      </dgm:t>
    </dgm:pt>
    <dgm:pt modelId="{CB92E5D9-5B0E-4E9A-934E-A61E850C65E8}">
      <dgm:prSet phldrT="[Text]" custT="1"/>
      <dgm:spPr/>
      <dgm:t>
        <a:bodyPr/>
        <a:lstStyle/>
        <a:p>
          <a:pPr algn="r" rtl="1"/>
          <a:r>
            <a:rPr lang="ar-SA" sz="3200" dirty="0">
              <a:solidFill>
                <a:schemeClr val="tx1"/>
              </a:solidFill>
              <a:cs typeface="Akhbar MT" pitchFamily="2" charset="-78"/>
            </a:rPr>
            <a:t>تحضير عرض توعوي "الأخ </a:t>
          </a:r>
          <a:r>
            <a:rPr lang="ar-SA" sz="3200">
              <a:solidFill>
                <a:schemeClr val="tx1"/>
              </a:solidFill>
              <a:cs typeface="Akhbar MT" pitchFamily="2" charset="-78"/>
            </a:rPr>
            <a:t>الأكبر"</a:t>
          </a:r>
          <a:r>
            <a:rPr lang="ar-SA" sz="1600">
              <a:solidFill>
                <a:schemeClr val="tx1"/>
              </a:solidFill>
              <a:cs typeface="Akhbar MT" pitchFamily="2" charset="-78"/>
            </a:rPr>
            <a:t>دمج </a:t>
          </a:r>
          <a:r>
            <a:rPr lang="ar-SA" sz="1600" dirty="0">
              <a:solidFill>
                <a:schemeClr val="tx1"/>
              </a:solidFill>
              <a:cs typeface="Akhbar MT" pitchFamily="2" charset="-78"/>
            </a:rPr>
            <a:t>بين التربية الاجتماعية والتداخل الاجتماعي .. تحضير درس كمشروع صفي بهدف التوعية للصفوف الأصغر عن مخاطر الانترنت</a:t>
          </a:r>
          <a:endParaRPr lang="en-US" sz="1600" dirty="0">
            <a:solidFill>
              <a:schemeClr val="tx1"/>
            </a:solidFill>
            <a:cs typeface="Akhbar MT" pitchFamily="2" charset="-78"/>
          </a:endParaRPr>
        </a:p>
      </dgm:t>
    </dgm:pt>
    <dgm:pt modelId="{A1C05DD5-8777-4817-B4FD-1F544D0C637D}" type="parTrans" cxnId="{76945172-45E9-45B4-804D-9ED84B515177}">
      <dgm:prSet/>
      <dgm:spPr/>
      <dgm:t>
        <a:bodyPr/>
        <a:lstStyle/>
        <a:p>
          <a:endParaRPr lang="en-US"/>
        </a:p>
      </dgm:t>
    </dgm:pt>
    <dgm:pt modelId="{88B56E37-7FDB-41B2-8106-E0147B7AA7CF}" type="sibTrans" cxnId="{76945172-45E9-45B4-804D-9ED84B515177}">
      <dgm:prSet/>
      <dgm:spPr/>
      <dgm:t>
        <a:bodyPr/>
        <a:lstStyle/>
        <a:p>
          <a:endParaRPr lang="en-US"/>
        </a:p>
      </dgm:t>
    </dgm:pt>
    <dgm:pt modelId="{2F3C59F5-AF11-4FBB-B26B-09B041ABE215}" type="pres">
      <dgm:prSet presAssocID="{275B595A-5014-499D-91D8-EF5F8450B6AD}" presName="outerComposite" presStyleCnt="0">
        <dgm:presLayoutVars>
          <dgm:chMax val="5"/>
          <dgm:dir/>
          <dgm:resizeHandles val="exact"/>
        </dgm:presLayoutVars>
      </dgm:prSet>
      <dgm:spPr/>
    </dgm:pt>
    <dgm:pt modelId="{AC00CCB0-179B-47E9-A4AD-407F952537EF}" type="pres">
      <dgm:prSet presAssocID="{275B595A-5014-499D-91D8-EF5F8450B6AD}" presName="dummyMaxCanvas" presStyleCnt="0">
        <dgm:presLayoutVars/>
      </dgm:prSet>
      <dgm:spPr/>
    </dgm:pt>
    <dgm:pt modelId="{112EF29D-3DAD-474A-AB43-7E04E283DCC5}" type="pres">
      <dgm:prSet presAssocID="{275B595A-5014-499D-91D8-EF5F8450B6AD}" presName="ThreeNodes_1" presStyleLbl="node1" presStyleIdx="0" presStyleCnt="3">
        <dgm:presLayoutVars>
          <dgm:bulletEnabled val="1"/>
        </dgm:presLayoutVars>
      </dgm:prSet>
      <dgm:spPr/>
    </dgm:pt>
    <dgm:pt modelId="{73FA2A0A-EBD8-4156-8E40-DDF42F0F5F35}" type="pres">
      <dgm:prSet presAssocID="{275B595A-5014-499D-91D8-EF5F8450B6AD}" presName="ThreeNodes_2" presStyleLbl="node1" presStyleIdx="1" presStyleCnt="3">
        <dgm:presLayoutVars>
          <dgm:bulletEnabled val="1"/>
        </dgm:presLayoutVars>
      </dgm:prSet>
      <dgm:spPr/>
    </dgm:pt>
    <dgm:pt modelId="{01E78D1E-63B8-46EB-9A29-91FADAE6D509}" type="pres">
      <dgm:prSet presAssocID="{275B595A-5014-499D-91D8-EF5F8450B6AD}" presName="ThreeNodes_3" presStyleLbl="node1" presStyleIdx="2" presStyleCnt="3">
        <dgm:presLayoutVars>
          <dgm:bulletEnabled val="1"/>
        </dgm:presLayoutVars>
      </dgm:prSet>
      <dgm:spPr/>
    </dgm:pt>
    <dgm:pt modelId="{7B9CAA7B-986F-4F4E-BBBA-A5A34D672A32}" type="pres">
      <dgm:prSet presAssocID="{275B595A-5014-499D-91D8-EF5F8450B6AD}" presName="ThreeConn_1-2" presStyleLbl="fgAccFollowNode1" presStyleIdx="0" presStyleCnt="2">
        <dgm:presLayoutVars>
          <dgm:bulletEnabled val="1"/>
        </dgm:presLayoutVars>
      </dgm:prSet>
      <dgm:spPr/>
    </dgm:pt>
    <dgm:pt modelId="{27BBE826-D9FC-447D-BF04-2E5F999972F0}" type="pres">
      <dgm:prSet presAssocID="{275B595A-5014-499D-91D8-EF5F8450B6AD}" presName="ThreeConn_2-3" presStyleLbl="fgAccFollowNode1" presStyleIdx="1" presStyleCnt="2">
        <dgm:presLayoutVars>
          <dgm:bulletEnabled val="1"/>
        </dgm:presLayoutVars>
      </dgm:prSet>
      <dgm:spPr/>
    </dgm:pt>
    <dgm:pt modelId="{3AE75787-1E0E-4DC3-B6D6-B174F8FA55F5}" type="pres">
      <dgm:prSet presAssocID="{275B595A-5014-499D-91D8-EF5F8450B6AD}" presName="ThreeNodes_1_text" presStyleLbl="node1" presStyleIdx="2" presStyleCnt="3">
        <dgm:presLayoutVars>
          <dgm:bulletEnabled val="1"/>
        </dgm:presLayoutVars>
      </dgm:prSet>
      <dgm:spPr/>
    </dgm:pt>
    <dgm:pt modelId="{8AEA56D6-F274-4193-A66B-8560C960F971}" type="pres">
      <dgm:prSet presAssocID="{275B595A-5014-499D-91D8-EF5F8450B6AD}" presName="ThreeNodes_2_text" presStyleLbl="node1" presStyleIdx="2" presStyleCnt="3">
        <dgm:presLayoutVars>
          <dgm:bulletEnabled val="1"/>
        </dgm:presLayoutVars>
      </dgm:prSet>
      <dgm:spPr/>
    </dgm:pt>
    <dgm:pt modelId="{B51E2FD1-9313-4846-9C57-11E1F8532463}" type="pres">
      <dgm:prSet presAssocID="{275B595A-5014-499D-91D8-EF5F8450B6AD}" presName="ThreeNodes_3_text" presStyleLbl="node1" presStyleIdx="2" presStyleCnt="3">
        <dgm:presLayoutVars>
          <dgm:bulletEnabled val="1"/>
        </dgm:presLayoutVars>
      </dgm:prSet>
      <dgm:spPr/>
    </dgm:pt>
  </dgm:ptLst>
  <dgm:cxnLst>
    <dgm:cxn modelId="{8E3BC72C-E46E-4F35-8AC8-E800ABD8D60C}" type="presOf" srcId="{CB92E5D9-5B0E-4E9A-934E-A61E850C65E8}" destId="{01E78D1E-63B8-46EB-9A29-91FADAE6D509}" srcOrd="0" destOrd="0" presId="urn:microsoft.com/office/officeart/2005/8/layout/vProcess5"/>
    <dgm:cxn modelId="{8902CD2F-0190-47C9-91BA-989F89B463C5}" type="presOf" srcId="{CB92E5D9-5B0E-4E9A-934E-A61E850C65E8}" destId="{B51E2FD1-9313-4846-9C57-11E1F8532463}" srcOrd="1" destOrd="0" presId="urn:microsoft.com/office/officeart/2005/8/layout/vProcess5"/>
    <dgm:cxn modelId="{58698E6C-2AB0-46EE-9932-BFD706CB9E2A}" type="presOf" srcId="{33250287-230C-43B3-A585-820D67B7268B}" destId="{112EF29D-3DAD-474A-AB43-7E04E283DCC5}" srcOrd="0" destOrd="0" presId="urn:microsoft.com/office/officeart/2005/8/layout/vProcess5"/>
    <dgm:cxn modelId="{76945172-45E9-45B4-804D-9ED84B515177}" srcId="{275B595A-5014-499D-91D8-EF5F8450B6AD}" destId="{CB92E5D9-5B0E-4E9A-934E-A61E850C65E8}" srcOrd="2" destOrd="0" parTransId="{A1C05DD5-8777-4817-B4FD-1F544D0C637D}" sibTransId="{88B56E37-7FDB-41B2-8106-E0147B7AA7CF}"/>
    <dgm:cxn modelId="{7EBA9582-D6E0-4778-86D1-17DA56280E67}" srcId="{275B595A-5014-499D-91D8-EF5F8450B6AD}" destId="{53EC2B11-2B07-417E-9BAA-5AF790C62409}" srcOrd="1" destOrd="0" parTransId="{E77A2729-685D-408C-B61F-732A4FAB7979}" sibTransId="{23596FE5-2C38-4CFE-B1A1-47094BC0CFF9}"/>
    <dgm:cxn modelId="{484C0F89-8C8B-4EB7-AC2F-A92D5F1ECF19}" type="presOf" srcId="{23596FE5-2C38-4CFE-B1A1-47094BC0CFF9}" destId="{27BBE826-D9FC-447D-BF04-2E5F999972F0}" srcOrd="0" destOrd="0" presId="urn:microsoft.com/office/officeart/2005/8/layout/vProcess5"/>
    <dgm:cxn modelId="{7B6171CE-76A5-4688-8837-87D4B0192AE2}" type="presOf" srcId="{53EC2B11-2B07-417E-9BAA-5AF790C62409}" destId="{8AEA56D6-F274-4193-A66B-8560C960F971}" srcOrd="1" destOrd="0" presId="urn:microsoft.com/office/officeart/2005/8/layout/vProcess5"/>
    <dgm:cxn modelId="{B28DE1D8-02CF-4844-81A6-46A96A86DA35}" type="presOf" srcId="{275B595A-5014-499D-91D8-EF5F8450B6AD}" destId="{2F3C59F5-AF11-4FBB-B26B-09B041ABE215}" srcOrd="0" destOrd="0" presId="urn:microsoft.com/office/officeart/2005/8/layout/vProcess5"/>
    <dgm:cxn modelId="{45582AE2-6EFC-4C4F-9106-9B646E6C511F}" srcId="{275B595A-5014-499D-91D8-EF5F8450B6AD}" destId="{33250287-230C-43B3-A585-820D67B7268B}" srcOrd="0" destOrd="0" parTransId="{BB20EEE0-55BA-402A-AC83-17B0327CFCB8}" sibTransId="{6899B264-3440-4F00-8A83-453873F7EFB5}"/>
    <dgm:cxn modelId="{BDC39CEB-56AE-46BF-A793-1EBF741B8506}" type="presOf" srcId="{6899B264-3440-4F00-8A83-453873F7EFB5}" destId="{7B9CAA7B-986F-4F4E-BBBA-A5A34D672A32}" srcOrd="0" destOrd="0" presId="urn:microsoft.com/office/officeart/2005/8/layout/vProcess5"/>
    <dgm:cxn modelId="{B7A65DF8-9B18-4B03-B046-7EA3F0F7222E}" type="presOf" srcId="{33250287-230C-43B3-A585-820D67B7268B}" destId="{3AE75787-1E0E-4DC3-B6D6-B174F8FA55F5}" srcOrd="1" destOrd="0" presId="urn:microsoft.com/office/officeart/2005/8/layout/vProcess5"/>
    <dgm:cxn modelId="{535D81F8-4E26-4C18-B460-AB3684FB41C3}" type="presOf" srcId="{53EC2B11-2B07-417E-9BAA-5AF790C62409}" destId="{73FA2A0A-EBD8-4156-8E40-DDF42F0F5F35}" srcOrd="0" destOrd="0" presId="urn:microsoft.com/office/officeart/2005/8/layout/vProcess5"/>
    <dgm:cxn modelId="{7F464F2C-41FC-46F4-8065-EEE32EC82A07}" type="presParOf" srcId="{2F3C59F5-AF11-4FBB-B26B-09B041ABE215}" destId="{AC00CCB0-179B-47E9-A4AD-407F952537EF}" srcOrd="0" destOrd="0" presId="urn:microsoft.com/office/officeart/2005/8/layout/vProcess5"/>
    <dgm:cxn modelId="{1E8E01A7-C821-427C-B0BD-57D0295A4FFF}" type="presParOf" srcId="{2F3C59F5-AF11-4FBB-B26B-09B041ABE215}" destId="{112EF29D-3DAD-474A-AB43-7E04E283DCC5}" srcOrd="1" destOrd="0" presId="urn:microsoft.com/office/officeart/2005/8/layout/vProcess5"/>
    <dgm:cxn modelId="{7E55F599-ADC0-415A-8496-4F6E0E9C3AC5}" type="presParOf" srcId="{2F3C59F5-AF11-4FBB-B26B-09B041ABE215}" destId="{73FA2A0A-EBD8-4156-8E40-DDF42F0F5F35}" srcOrd="2" destOrd="0" presId="urn:microsoft.com/office/officeart/2005/8/layout/vProcess5"/>
    <dgm:cxn modelId="{6CC9E13E-0E7D-4203-A359-9EA63DB19897}" type="presParOf" srcId="{2F3C59F5-AF11-4FBB-B26B-09B041ABE215}" destId="{01E78D1E-63B8-46EB-9A29-91FADAE6D509}" srcOrd="3" destOrd="0" presId="urn:microsoft.com/office/officeart/2005/8/layout/vProcess5"/>
    <dgm:cxn modelId="{9AC38D02-30D2-4E8C-B2F3-116F7F7385EA}" type="presParOf" srcId="{2F3C59F5-AF11-4FBB-B26B-09B041ABE215}" destId="{7B9CAA7B-986F-4F4E-BBBA-A5A34D672A32}" srcOrd="4" destOrd="0" presId="urn:microsoft.com/office/officeart/2005/8/layout/vProcess5"/>
    <dgm:cxn modelId="{C6FB7744-C3A6-4AA8-B071-46387D774168}" type="presParOf" srcId="{2F3C59F5-AF11-4FBB-B26B-09B041ABE215}" destId="{27BBE826-D9FC-447D-BF04-2E5F999972F0}" srcOrd="5" destOrd="0" presId="urn:microsoft.com/office/officeart/2005/8/layout/vProcess5"/>
    <dgm:cxn modelId="{FDE0A82F-7EFE-4978-8F53-613C87417489}" type="presParOf" srcId="{2F3C59F5-AF11-4FBB-B26B-09B041ABE215}" destId="{3AE75787-1E0E-4DC3-B6D6-B174F8FA55F5}" srcOrd="6" destOrd="0" presId="urn:microsoft.com/office/officeart/2005/8/layout/vProcess5"/>
    <dgm:cxn modelId="{EC726050-7238-4B17-87EC-EE068FB2EFED}" type="presParOf" srcId="{2F3C59F5-AF11-4FBB-B26B-09B041ABE215}" destId="{8AEA56D6-F274-4193-A66B-8560C960F971}" srcOrd="7" destOrd="0" presId="urn:microsoft.com/office/officeart/2005/8/layout/vProcess5"/>
    <dgm:cxn modelId="{27097B63-43AE-42DD-9B27-DA698876838F}" type="presParOf" srcId="{2F3C59F5-AF11-4FBB-B26B-09B041ABE215}" destId="{B51E2FD1-9313-4846-9C57-11E1F8532463}"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8AAF72-0D84-4B7B-9BB3-EA8B9552C7E8}">
      <dsp:nvSpPr>
        <dsp:cNvPr id="0" name=""/>
        <dsp:cNvSpPr/>
      </dsp:nvSpPr>
      <dsp:spPr>
        <a:xfrm rot="5400000">
          <a:off x="6487863" y="295165"/>
          <a:ext cx="1929572" cy="1350700"/>
        </a:xfrm>
        <a:prstGeom prst="chevron">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rtl="1">
            <a:lnSpc>
              <a:spcPct val="90000"/>
            </a:lnSpc>
            <a:spcBef>
              <a:spcPct val="0"/>
            </a:spcBef>
            <a:spcAft>
              <a:spcPct val="35000"/>
            </a:spcAft>
            <a:buNone/>
          </a:pPr>
          <a:r>
            <a:rPr lang="ar-SA" sz="2000" kern="1200">
              <a:latin typeface="Simplified Arabic" panose="02020603050405020304" pitchFamily="18" charset="-78"/>
              <a:cs typeface="Simplified Arabic" panose="02020603050405020304" pitchFamily="18" charset="-78"/>
            </a:rPr>
            <a:t>معرفة</a:t>
          </a:r>
          <a:endParaRPr lang="en-US" sz="2000" kern="1200" dirty="0">
            <a:latin typeface="Simplified Arabic" panose="02020603050405020304" pitchFamily="18" charset="-78"/>
            <a:cs typeface="Simplified Arabic" panose="02020603050405020304" pitchFamily="18" charset="-78"/>
          </a:endParaRPr>
        </a:p>
      </dsp:txBody>
      <dsp:txXfrm rot="-5400000">
        <a:off x="6777299" y="681079"/>
        <a:ext cx="1350700" cy="578872"/>
      </dsp:txXfrm>
    </dsp:sp>
    <dsp:sp modelId="{B72FFB69-0DC4-4B0D-B93D-41128596BC19}">
      <dsp:nvSpPr>
        <dsp:cNvPr id="0" name=""/>
        <dsp:cNvSpPr/>
      </dsp:nvSpPr>
      <dsp:spPr>
        <a:xfrm rot="16200000">
          <a:off x="2761538" y="-2742564"/>
          <a:ext cx="1254221" cy="6777299"/>
        </a:xfrm>
        <a:prstGeom prst="round2Same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42240" bIns="12700" numCol="1" spcCol="1270" anchor="ctr" anchorCtr="0">
          <a:noAutofit/>
        </a:bodyPr>
        <a:lstStyle/>
        <a:p>
          <a:pPr marL="228600" lvl="1" indent="-228600" algn="r" defTabSz="889000" rtl="1">
            <a:lnSpc>
              <a:spcPct val="90000"/>
            </a:lnSpc>
            <a:spcBef>
              <a:spcPct val="0"/>
            </a:spcBef>
            <a:spcAft>
              <a:spcPct val="15000"/>
            </a:spcAft>
            <a:buChar char="•"/>
          </a:pPr>
          <a:r>
            <a:rPr lang="ar-SA" altLang="en-US" sz="2000" b="1" kern="1200" dirty="0">
              <a:latin typeface="inherit"/>
              <a:cs typeface="Akhbar MT" pitchFamily="2" charset="-78"/>
            </a:rPr>
            <a:t>أهميّة الانترنت في حياتنا،وكثرة استخدامه في الوقت الحالي. </a:t>
          </a:r>
          <a:endParaRPr lang="en-US" sz="2000" kern="1200" dirty="0">
            <a:latin typeface="Simplified Arabic" panose="02020603050405020304" pitchFamily="18" charset="-78"/>
            <a:cs typeface="Akhbar MT" pitchFamily="2" charset="-78"/>
          </a:endParaRPr>
        </a:p>
        <a:p>
          <a:pPr marL="228600" lvl="1" indent="-228600" algn="r" defTabSz="889000" rtl="1">
            <a:lnSpc>
              <a:spcPct val="90000"/>
            </a:lnSpc>
            <a:spcBef>
              <a:spcPct val="0"/>
            </a:spcBef>
            <a:spcAft>
              <a:spcPct val="15000"/>
            </a:spcAft>
            <a:buChar char="•"/>
          </a:pPr>
          <a:r>
            <a:rPr lang="ar-SA" altLang="en-US" sz="2000" b="1" kern="1200" dirty="0">
              <a:latin typeface="inherit"/>
              <a:cs typeface="Akhbar MT" pitchFamily="2" charset="-78"/>
            </a:rPr>
            <a:t>انتشار لظاهرة استخدام خاطىء للانترنت.</a:t>
          </a:r>
        </a:p>
        <a:p>
          <a:pPr marL="228600" lvl="1" indent="-228600" algn="r" defTabSz="889000" rtl="1">
            <a:lnSpc>
              <a:spcPct val="90000"/>
            </a:lnSpc>
            <a:spcBef>
              <a:spcPct val="0"/>
            </a:spcBef>
            <a:spcAft>
              <a:spcPct val="15000"/>
            </a:spcAft>
            <a:buChar char="•"/>
          </a:pPr>
          <a:r>
            <a:rPr lang="ar-SA" altLang="en-US" sz="2000" b="1" kern="1200" dirty="0">
              <a:latin typeface="inherit"/>
              <a:cs typeface="Akhbar MT" pitchFamily="2" charset="-78"/>
            </a:rPr>
            <a:t>السبل الممكنة للتعامل مع الظاهرة والحد منها</a:t>
          </a:r>
          <a:r>
            <a:rPr lang="en-US" altLang="en-US" sz="2000" kern="1200" dirty="0">
              <a:latin typeface="inherit"/>
              <a:cs typeface="Akhbar MT" pitchFamily="2" charset="-78"/>
            </a:rPr>
            <a:t>.</a:t>
          </a:r>
          <a:r>
            <a:rPr lang="en-US" altLang="en-US" sz="2000" kern="1200" dirty="0">
              <a:cs typeface="Akhbar MT" pitchFamily="2" charset="-78"/>
            </a:rPr>
            <a:t> </a:t>
          </a:r>
          <a:endParaRPr lang="en-US" altLang="en-US" sz="2000" kern="1200" dirty="0">
            <a:latin typeface="Arial" panose="020B0604020202020204" pitchFamily="34" charset="0"/>
            <a:cs typeface="Akhbar MT" pitchFamily="2" charset="-78"/>
          </a:endParaRPr>
        </a:p>
      </dsp:txBody>
      <dsp:txXfrm rot="5400000">
        <a:off x="61225" y="80201"/>
        <a:ext cx="6716073" cy="1131769"/>
      </dsp:txXfrm>
    </dsp:sp>
    <dsp:sp modelId="{D474BBFF-505A-47A2-B279-2365682EEF10}">
      <dsp:nvSpPr>
        <dsp:cNvPr id="0" name=""/>
        <dsp:cNvSpPr/>
      </dsp:nvSpPr>
      <dsp:spPr>
        <a:xfrm rot="5400000">
          <a:off x="6487863" y="2033983"/>
          <a:ext cx="1929572" cy="1350700"/>
        </a:xfrm>
        <a:prstGeom prst="chevron">
          <a:avLst/>
        </a:prstGeom>
        <a:solidFill>
          <a:schemeClr val="accent4">
            <a:hueOff val="3700879"/>
            <a:satOff val="-30179"/>
            <a:lumOff val="392"/>
            <a:alphaOff val="0"/>
          </a:schemeClr>
        </a:solidFill>
        <a:ln w="12700" cap="flat" cmpd="sng" algn="ctr">
          <a:solidFill>
            <a:schemeClr val="accent4">
              <a:hueOff val="3700879"/>
              <a:satOff val="-30179"/>
              <a:lumOff val="39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rtl="1">
            <a:lnSpc>
              <a:spcPct val="90000"/>
            </a:lnSpc>
            <a:spcBef>
              <a:spcPct val="0"/>
            </a:spcBef>
            <a:spcAft>
              <a:spcPct val="35000"/>
            </a:spcAft>
            <a:buNone/>
          </a:pPr>
          <a:r>
            <a:rPr lang="ar-SA" sz="2000" kern="1200">
              <a:latin typeface="Simplified Arabic" panose="02020603050405020304" pitchFamily="18" charset="-78"/>
              <a:cs typeface="Simplified Arabic" panose="02020603050405020304" pitchFamily="18" charset="-78"/>
            </a:rPr>
            <a:t>مهارات</a:t>
          </a:r>
          <a:endParaRPr lang="en-US" sz="2000" kern="1200" dirty="0">
            <a:latin typeface="Simplified Arabic" panose="02020603050405020304" pitchFamily="18" charset="-78"/>
            <a:cs typeface="Simplified Arabic" panose="02020603050405020304" pitchFamily="18" charset="-78"/>
          </a:endParaRPr>
        </a:p>
      </dsp:txBody>
      <dsp:txXfrm rot="-5400000">
        <a:off x="6777299" y="2419897"/>
        <a:ext cx="1350700" cy="578872"/>
      </dsp:txXfrm>
    </dsp:sp>
    <dsp:sp modelId="{CE9487F9-583E-45E8-A91C-B20571786921}">
      <dsp:nvSpPr>
        <dsp:cNvPr id="0" name=""/>
        <dsp:cNvSpPr/>
      </dsp:nvSpPr>
      <dsp:spPr>
        <a:xfrm rot="16200000">
          <a:off x="2761538" y="-1016991"/>
          <a:ext cx="1254221" cy="6777299"/>
        </a:xfrm>
        <a:prstGeom prst="round2SameRect">
          <a:avLst/>
        </a:prstGeom>
        <a:solidFill>
          <a:schemeClr val="lt1">
            <a:alpha val="90000"/>
            <a:hueOff val="0"/>
            <a:satOff val="0"/>
            <a:lumOff val="0"/>
            <a:alphaOff val="0"/>
          </a:schemeClr>
        </a:solidFill>
        <a:ln w="12700" cap="flat" cmpd="sng" algn="ctr">
          <a:solidFill>
            <a:schemeClr val="accent4">
              <a:hueOff val="3700879"/>
              <a:satOff val="-30179"/>
              <a:lumOff val="39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28016" bIns="11430" numCol="1" spcCol="1270" anchor="ctr" anchorCtr="0">
          <a:noAutofit/>
        </a:bodyPr>
        <a:lstStyle/>
        <a:p>
          <a:pPr marL="171450" lvl="1" indent="-171450" algn="r" defTabSz="800100" rtl="1">
            <a:lnSpc>
              <a:spcPct val="90000"/>
            </a:lnSpc>
            <a:spcBef>
              <a:spcPct val="0"/>
            </a:spcBef>
            <a:spcAft>
              <a:spcPct val="15000"/>
            </a:spcAft>
            <a:buChar char="•"/>
          </a:pPr>
          <a:r>
            <a:rPr lang="ar-SA" sz="1800" b="1" kern="1200" dirty="0">
              <a:latin typeface="Simplified Arabic" panose="02020603050405020304" pitchFamily="18" charset="-78"/>
              <a:cs typeface="Simplified Arabic" panose="02020603050405020304" pitchFamily="18" charset="-78"/>
            </a:rPr>
            <a:t>مهارات تفكير وابداع: التحليل والربط، الاستنتاج والاستنباط.</a:t>
          </a:r>
          <a:endParaRPr lang="en-US" sz="1800" b="1" kern="1200" dirty="0">
            <a:latin typeface="Simplified Arabic" panose="02020603050405020304" pitchFamily="18" charset="-78"/>
            <a:cs typeface="Simplified Arabic" panose="02020603050405020304" pitchFamily="18" charset="-78"/>
          </a:endParaRPr>
        </a:p>
        <a:p>
          <a:pPr marL="171450" lvl="1" indent="-171450" algn="r" defTabSz="800100" rtl="1">
            <a:lnSpc>
              <a:spcPct val="90000"/>
            </a:lnSpc>
            <a:spcBef>
              <a:spcPct val="0"/>
            </a:spcBef>
            <a:spcAft>
              <a:spcPct val="15000"/>
            </a:spcAft>
            <a:buChar char="•"/>
          </a:pPr>
          <a:r>
            <a:rPr lang="ar-SA" sz="1800" b="1" kern="1200" dirty="0">
              <a:latin typeface="Simplified Arabic" panose="02020603050405020304" pitchFamily="18" charset="-78"/>
              <a:cs typeface="Simplified Arabic" panose="02020603050405020304" pitchFamily="18" charset="-78"/>
            </a:rPr>
            <a:t>مهارات حياتية: ربط الموضوع بالمجريات الحياتية.</a:t>
          </a:r>
          <a:endParaRPr lang="en-US" sz="1800" b="1" kern="1200" dirty="0">
            <a:latin typeface="Simplified Arabic" panose="02020603050405020304" pitchFamily="18" charset="-78"/>
            <a:cs typeface="Simplified Arabic" panose="02020603050405020304" pitchFamily="18" charset="-78"/>
          </a:endParaRPr>
        </a:p>
        <a:p>
          <a:pPr marL="171450" lvl="1" indent="-171450" algn="r" defTabSz="800100" rtl="1">
            <a:lnSpc>
              <a:spcPct val="90000"/>
            </a:lnSpc>
            <a:spcBef>
              <a:spcPct val="0"/>
            </a:spcBef>
            <a:spcAft>
              <a:spcPct val="15000"/>
            </a:spcAft>
            <a:buChar char="•"/>
          </a:pPr>
          <a:r>
            <a:rPr lang="ar-SA" sz="1800" b="1" kern="1200" dirty="0">
              <a:latin typeface="Simplified Arabic" panose="02020603050405020304" pitchFamily="18" charset="-78"/>
              <a:cs typeface="Simplified Arabic" panose="02020603050405020304" pitchFamily="18" charset="-78"/>
            </a:rPr>
            <a:t>مهارات تكنولوجيا وميديا: استخدام العديد من البرامج المختلفة.</a:t>
          </a:r>
          <a:endParaRPr lang="en-US" sz="1800" b="1" kern="1200" dirty="0">
            <a:latin typeface="Simplified Arabic" panose="02020603050405020304" pitchFamily="18" charset="-78"/>
            <a:cs typeface="Simplified Arabic" panose="02020603050405020304" pitchFamily="18" charset="-78"/>
          </a:endParaRPr>
        </a:p>
      </dsp:txBody>
      <dsp:txXfrm rot="5400000">
        <a:off x="61225" y="1805774"/>
        <a:ext cx="6716073" cy="1131769"/>
      </dsp:txXfrm>
    </dsp:sp>
    <dsp:sp modelId="{018922AA-41F4-4557-9846-8E3738B6BADB}">
      <dsp:nvSpPr>
        <dsp:cNvPr id="0" name=""/>
        <dsp:cNvSpPr/>
      </dsp:nvSpPr>
      <dsp:spPr>
        <a:xfrm rot="5400000">
          <a:off x="6487863" y="3772801"/>
          <a:ext cx="1929572" cy="1350700"/>
        </a:xfrm>
        <a:prstGeom prst="chevron">
          <a:avLst/>
        </a:prstGeom>
        <a:solidFill>
          <a:schemeClr val="accent4">
            <a:hueOff val="7401758"/>
            <a:satOff val="-60358"/>
            <a:lumOff val="785"/>
            <a:alphaOff val="0"/>
          </a:schemeClr>
        </a:solidFill>
        <a:ln w="12700" cap="flat" cmpd="sng" algn="ctr">
          <a:solidFill>
            <a:schemeClr val="accent4">
              <a:hueOff val="7401758"/>
              <a:satOff val="-60358"/>
              <a:lumOff val="78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rtl="1">
            <a:lnSpc>
              <a:spcPct val="90000"/>
            </a:lnSpc>
            <a:spcBef>
              <a:spcPct val="0"/>
            </a:spcBef>
            <a:spcAft>
              <a:spcPct val="35000"/>
            </a:spcAft>
            <a:buNone/>
          </a:pPr>
          <a:r>
            <a:rPr lang="ar-SA" sz="2700" kern="1200">
              <a:latin typeface="Simplified Arabic" panose="02020603050405020304" pitchFamily="18" charset="-78"/>
              <a:cs typeface="Simplified Arabic" panose="02020603050405020304" pitchFamily="18" charset="-78"/>
            </a:rPr>
            <a:t>قيم</a:t>
          </a:r>
          <a:endParaRPr lang="en-US" sz="2700" kern="1200" dirty="0">
            <a:latin typeface="Simplified Arabic" panose="02020603050405020304" pitchFamily="18" charset="-78"/>
            <a:cs typeface="Simplified Arabic" panose="02020603050405020304" pitchFamily="18" charset="-78"/>
          </a:endParaRPr>
        </a:p>
      </dsp:txBody>
      <dsp:txXfrm rot="-5400000">
        <a:off x="6777299" y="4158715"/>
        <a:ext cx="1350700" cy="578872"/>
      </dsp:txXfrm>
    </dsp:sp>
    <dsp:sp modelId="{2BB2ADEB-5BBA-4025-ACDE-187F1C432555}">
      <dsp:nvSpPr>
        <dsp:cNvPr id="0" name=""/>
        <dsp:cNvSpPr/>
      </dsp:nvSpPr>
      <dsp:spPr>
        <a:xfrm rot="16200000">
          <a:off x="2761538" y="721826"/>
          <a:ext cx="1254221" cy="6777299"/>
        </a:xfrm>
        <a:prstGeom prst="round2SameRect">
          <a:avLst/>
        </a:prstGeom>
        <a:solidFill>
          <a:schemeClr val="lt1">
            <a:alpha val="90000"/>
            <a:hueOff val="0"/>
            <a:satOff val="0"/>
            <a:lumOff val="0"/>
            <a:alphaOff val="0"/>
          </a:schemeClr>
        </a:solidFill>
        <a:ln w="12700" cap="flat" cmpd="sng" algn="ctr">
          <a:solidFill>
            <a:schemeClr val="accent4">
              <a:hueOff val="7401758"/>
              <a:satOff val="-60358"/>
              <a:lumOff val="78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21590" rIns="241808" bIns="21590" numCol="1" spcCol="1270" anchor="ctr" anchorCtr="0">
          <a:noAutofit/>
        </a:bodyPr>
        <a:lstStyle/>
        <a:p>
          <a:pPr marL="285750" lvl="1" indent="-285750" algn="r" defTabSz="1511300" rtl="1">
            <a:lnSpc>
              <a:spcPct val="90000"/>
            </a:lnSpc>
            <a:spcBef>
              <a:spcPct val="0"/>
            </a:spcBef>
            <a:spcAft>
              <a:spcPct val="15000"/>
            </a:spcAft>
            <a:buChar char="•"/>
          </a:pPr>
          <a:r>
            <a:rPr lang="ar-SA" sz="3400" kern="1200" dirty="0">
              <a:latin typeface="Simplified Arabic" panose="02020603050405020304" pitchFamily="18" charset="-78"/>
              <a:cs typeface="Akhbar MT" pitchFamily="2" charset="-78"/>
            </a:rPr>
            <a:t>المسؤولية، الاحترام، الأمانة، الضمير، الانضباط الذاتي.</a:t>
          </a:r>
          <a:endParaRPr lang="en-US" sz="3400" kern="1200" dirty="0">
            <a:latin typeface="Simplified Arabic" panose="02020603050405020304" pitchFamily="18" charset="-78"/>
            <a:cs typeface="Akhbar MT" pitchFamily="2" charset="-78"/>
          </a:endParaRPr>
        </a:p>
      </dsp:txBody>
      <dsp:txXfrm rot="5400000">
        <a:off x="61225" y="3544591"/>
        <a:ext cx="6716073" cy="1131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2EF29D-3DAD-474A-AB43-7E04E283DCC5}">
      <dsp:nvSpPr>
        <dsp:cNvPr id="0" name=""/>
        <dsp:cNvSpPr/>
      </dsp:nvSpPr>
      <dsp:spPr>
        <a:xfrm>
          <a:off x="0" y="0"/>
          <a:ext cx="6101521" cy="1113955"/>
        </a:xfrm>
        <a:prstGeom prst="roundRect">
          <a:avLst>
            <a:gd name="adj" fmla="val 10000"/>
          </a:avLst>
        </a:prstGeom>
        <a:gradFill rotWithShape="0">
          <a:gsLst>
            <a:gs pos="0">
              <a:schemeClr val="accent4">
                <a:hueOff val="0"/>
                <a:satOff val="0"/>
                <a:lumOff val="0"/>
                <a:alphaOff val="0"/>
                <a:satMod val="100000"/>
                <a:lumMod val="100000"/>
              </a:schemeClr>
            </a:gs>
            <a:gs pos="50000">
              <a:schemeClr val="accent4">
                <a:hueOff val="0"/>
                <a:satOff val="0"/>
                <a:lumOff val="0"/>
                <a:alphaOff val="0"/>
                <a:shade val="99000"/>
                <a:satMod val="105000"/>
                <a:lumMod val="100000"/>
              </a:schemeClr>
            </a:gs>
            <a:gs pos="100000">
              <a:schemeClr val="accent4">
                <a:hueOff val="0"/>
                <a:satOff val="0"/>
                <a:lumOff val="0"/>
                <a:alphaOff val="0"/>
                <a:shade val="98000"/>
                <a:satMod val="105000"/>
                <a:lumMod val="100000"/>
              </a:schemeClr>
            </a:gs>
          </a:gsLst>
          <a:lin ang="5400000" scaled="0"/>
        </a:gradFill>
        <a:ln>
          <a:noFill/>
        </a:ln>
        <a:effectLst>
          <a:outerShdw blurRad="38100" dist="12700" dir="5400000" algn="ctr" rotWithShape="0">
            <a:srgbClr val="000000">
              <a:alpha val="6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r" defTabSz="457200" rtl="1" eaLnBrk="1" latinLnBrk="0" hangingPunct="1">
            <a:lnSpc>
              <a:spcPct val="90000"/>
            </a:lnSpc>
            <a:spcBef>
              <a:spcPct val="0"/>
            </a:spcBef>
            <a:spcAft>
              <a:spcPct val="35000"/>
            </a:spcAft>
            <a:buNone/>
          </a:pPr>
          <a:r>
            <a:rPr lang="ar-SA" sz="4400" kern="1200" dirty="0">
              <a:solidFill>
                <a:schemeClr val="bg1"/>
              </a:solidFill>
              <a:latin typeface="+mn-lt"/>
              <a:ea typeface="+mn-ea"/>
              <a:cs typeface="Akhbar MT" pitchFamily="2" charset="-78"/>
              <a:hlinkClick xmlns:r="http://schemas.openxmlformats.org/officeDocument/2006/relationships" r:id="" action="ppaction://hlinksldjump">
                <a:extLst>
                  <a:ext uri="{A12FA001-AC4F-418D-AE19-62706E023703}">
                    <ahyp:hlinkClr xmlns:ahyp="http://schemas.microsoft.com/office/drawing/2018/hyperlinkcolor" val="tx"/>
                  </a:ext>
                </a:extLst>
              </a:hlinkClick>
            </a:rPr>
            <a:t>فعالية لوح المفاتيح</a:t>
          </a:r>
          <a:endParaRPr lang="en-US" sz="4400" kern="1200" dirty="0">
            <a:solidFill>
              <a:schemeClr val="bg1"/>
            </a:solidFill>
            <a:latin typeface="+mn-lt"/>
            <a:ea typeface="+mn-ea"/>
            <a:cs typeface="Akhbar MT" pitchFamily="2" charset="-78"/>
          </a:endParaRPr>
        </a:p>
      </dsp:txBody>
      <dsp:txXfrm>
        <a:off x="32627" y="32627"/>
        <a:ext cx="4899476" cy="1048701"/>
      </dsp:txXfrm>
    </dsp:sp>
    <dsp:sp modelId="{73FA2A0A-EBD8-4156-8E40-DDF42F0F5F35}">
      <dsp:nvSpPr>
        <dsp:cNvPr id="0" name=""/>
        <dsp:cNvSpPr/>
      </dsp:nvSpPr>
      <dsp:spPr>
        <a:xfrm>
          <a:off x="538369" y="1299614"/>
          <a:ext cx="6101521" cy="1113955"/>
        </a:xfrm>
        <a:prstGeom prst="roundRect">
          <a:avLst>
            <a:gd name="adj" fmla="val 10000"/>
          </a:avLst>
        </a:prstGeom>
        <a:gradFill rotWithShape="0">
          <a:gsLst>
            <a:gs pos="0">
              <a:schemeClr val="accent4">
                <a:hueOff val="3700879"/>
                <a:satOff val="-30179"/>
                <a:lumOff val="392"/>
                <a:alphaOff val="0"/>
                <a:satMod val="100000"/>
                <a:lumMod val="100000"/>
              </a:schemeClr>
            </a:gs>
            <a:gs pos="50000">
              <a:schemeClr val="accent4">
                <a:hueOff val="3700879"/>
                <a:satOff val="-30179"/>
                <a:lumOff val="392"/>
                <a:alphaOff val="0"/>
                <a:shade val="99000"/>
                <a:satMod val="105000"/>
                <a:lumMod val="100000"/>
              </a:schemeClr>
            </a:gs>
            <a:gs pos="100000">
              <a:schemeClr val="accent4">
                <a:hueOff val="3700879"/>
                <a:satOff val="-30179"/>
                <a:lumOff val="392"/>
                <a:alphaOff val="0"/>
                <a:shade val="98000"/>
                <a:satMod val="105000"/>
                <a:lumMod val="100000"/>
              </a:schemeClr>
            </a:gs>
          </a:gsLst>
          <a:lin ang="5400000" scaled="0"/>
        </a:gradFill>
        <a:ln>
          <a:noFill/>
        </a:ln>
        <a:effectLst>
          <a:outerShdw blurRad="38100" dist="12700" dir="5400000" algn="ctr" rotWithShape="0">
            <a:srgbClr val="000000">
              <a:alpha val="6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1460" tIns="251460" rIns="251460" bIns="251460" numCol="1" spcCol="1270" anchor="ctr" anchorCtr="0">
          <a:noAutofit/>
        </a:bodyPr>
        <a:lstStyle/>
        <a:p>
          <a:pPr marL="0" lvl="0" indent="0" algn="ctr" defTabSz="2933700" rtl="1">
            <a:lnSpc>
              <a:spcPct val="90000"/>
            </a:lnSpc>
            <a:spcBef>
              <a:spcPct val="0"/>
            </a:spcBef>
            <a:spcAft>
              <a:spcPct val="35000"/>
            </a:spcAft>
            <a:buNone/>
          </a:pPr>
          <a:r>
            <a:rPr lang="ar-SA" sz="6600" kern="1200" dirty="0">
              <a:solidFill>
                <a:schemeClr val="bg1"/>
              </a:solidFill>
              <a:cs typeface="Akhbar MT" pitchFamily="2" charset="-78"/>
              <a:hlinkClick xmlns:r="http://schemas.openxmlformats.org/officeDocument/2006/relationships" r:id="rId1">
                <a:extLst>
                  <a:ext uri="{A12FA001-AC4F-418D-AE19-62706E023703}">
                    <ahyp:hlinkClr xmlns:ahyp="http://schemas.microsoft.com/office/drawing/2018/hyperlinkcolor" val="tx"/>
                  </a:ext>
                </a:extLst>
              </a:hlinkClick>
            </a:rPr>
            <a:t>بازل</a:t>
          </a:r>
          <a:r>
            <a:rPr lang="ar-SA" sz="8000" kern="1200" dirty="0"/>
            <a:t> </a:t>
          </a:r>
          <a:endParaRPr lang="en-US" sz="8000" kern="1200" dirty="0"/>
        </a:p>
      </dsp:txBody>
      <dsp:txXfrm>
        <a:off x="570996" y="1332241"/>
        <a:ext cx="4773827" cy="1048701"/>
      </dsp:txXfrm>
    </dsp:sp>
    <dsp:sp modelId="{01E78D1E-63B8-46EB-9A29-91FADAE6D509}">
      <dsp:nvSpPr>
        <dsp:cNvPr id="0" name=""/>
        <dsp:cNvSpPr/>
      </dsp:nvSpPr>
      <dsp:spPr>
        <a:xfrm>
          <a:off x="1076739" y="2599229"/>
          <a:ext cx="6101521" cy="1113955"/>
        </a:xfrm>
        <a:prstGeom prst="roundRect">
          <a:avLst>
            <a:gd name="adj" fmla="val 10000"/>
          </a:avLst>
        </a:prstGeom>
        <a:gradFill rotWithShape="0">
          <a:gsLst>
            <a:gs pos="0">
              <a:schemeClr val="accent4">
                <a:hueOff val="7401758"/>
                <a:satOff val="-60358"/>
                <a:lumOff val="785"/>
                <a:alphaOff val="0"/>
                <a:satMod val="100000"/>
                <a:lumMod val="100000"/>
              </a:schemeClr>
            </a:gs>
            <a:gs pos="50000">
              <a:schemeClr val="accent4">
                <a:hueOff val="7401758"/>
                <a:satOff val="-60358"/>
                <a:lumOff val="785"/>
                <a:alphaOff val="0"/>
                <a:shade val="99000"/>
                <a:satMod val="105000"/>
                <a:lumMod val="100000"/>
              </a:schemeClr>
            </a:gs>
            <a:gs pos="100000">
              <a:schemeClr val="accent4">
                <a:hueOff val="7401758"/>
                <a:satOff val="-60358"/>
                <a:lumOff val="785"/>
                <a:alphaOff val="0"/>
                <a:shade val="98000"/>
                <a:satMod val="105000"/>
                <a:lumMod val="100000"/>
              </a:schemeClr>
            </a:gs>
          </a:gsLst>
          <a:lin ang="5400000" scaled="0"/>
        </a:gradFill>
        <a:ln>
          <a:noFill/>
        </a:ln>
        <a:effectLst>
          <a:outerShdw blurRad="38100" dist="12700" dir="5400000" algn="ctr" rotWithShape="0">
            <a:srgbClr val="000000">
              <a:alpha val="6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r" defTabSz="2133600" rtl="1">
            <a:lnSpc>
              <a:spcPct val="90000"/>
            </a:lnSpc>
            <a:spcBef>
              <a:spcPct val="0"/>
            </a:spcBef>
            <a:spcAft>
              <a:spcPct val="35000"/>
            </a:spcAft>
            <a:buNone/>
          </a:pPr>
          <a:r>
            <a:rPr lang="ar-SA" sz="4800" kern="1200" dirty="0">
              <a:solidFill>
                <a:schemeClr val="bg1"/>
              </a:solidFill>
              <a:cs typeface="Akhbar MT" pitchFamily="2" charset="-78"/>
              <a:hlinkClick xmlns:r="http://schemas.openxmlformats.org/officeDocument/2006/relationships" r:id="rId2">
                <a:extLst>
                  <a:ext uri="{A12FA001-AC4F-418D-AE19-62706E023703}">
                    <ahyp:hlinkClr xmlns:ahyp="http://schemas.microsoft.com/office/drawing/2018/hyperlinkcolor" val="tx"/>
                  </a:ext>
                </a:extLst>
              </a:hlinkClick>
            </a:rPr>
            <a:t>كلمات مبعثرة</a:t>
          </a:r>
          <a:endParaRPr lang="en-US" sz="4800" kern="1200" dirty="0">
            <a:solidFill>
              <a:schemeClr val="bg1"/>
            </a:solidFill>
            <a:cs typeface="Akhbar MT" pitchFamily="2" charset="-78"/>
          </a:endParaRPr>
        </a:p>
      </dsp:txBody>
      <dsp:txXfrm>
        <a:off x="1109366" y="2631856"/>
        <a:ext cx="4773827" cy="1048701"/>
      </dsp:txXfrm>
    </dsp:sp>
    <dsp:sp modelId="{7B9CAA7B-986F-4F4E-BBBA-A5A34D672A32}">
      <dsp:nvSpPr>
        <dsp:cNvPr id="0" name=""/>
        <dsp:cNvSpPr/>
      </dsp:nvSpPr>
      <dsp:spPr>
        <a:xfrm>
          <a:off x="5377450" y="844749"/>
          <a:ext cx="724071" cy="724071"/>
        </a:xfrm>
        <a:prstGeom prst="downArrow">
          <a:avLst>
            <a:gd name="adj1" fmla="val 55000"/>
            <a:gd name="adj2" fmla="val 45000"/>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ln>
        <a:effectLst>
          <a:outerShdw blurRad="38100" dist="12700" dir="5400000" algn="ctr" rotWithShape="0">
            <a:srgbClr val="000000">
              <a:alpha val="63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5540366" y="844749"/>
        <a:ext cx="398239" cy="544863"/>
      </dsp:txXfrm>
    </dsp:sp>
    <dsp:sp modelId="{27BBE826-D9FC-447D-BF04-2E5F999972F0}">
      <dsp:nvSpPr>
        <dsp:cNvPr id="0" name=""/>
        <dsp:cNvSpPr/>
      </dsp:nvSpPr>
      <dsp:spPr>
        <a:xfrm>
          <a:off x="5915820" y="2136937"/>
          <a:ext cx="724071" cy="724071"/>
        </a:xfrm>
        <a:prstGeom prst="downArrow">
          <a:avLst>
            <a:gd name="adj1" fmla="val 55000"/>
            <a:gd name="adj2" fmla="val 45000"/>
          </a:avLst>
        </a:prstGeom>
        <a:solidFill>
          <a:schemeClr val="accent4">
            <a:tint val="40000"/>
            <a:alpha val="90000"/>
            <a:hueOff val="7778089"/>
            <a:satOff val="-56002"/>
            <a:lumOff val="-2333"/>
            <a:alphaOff val="0"/>
          </a:schemeClr>
        </a:solidFill>
        <a:ln w="6350" cap="flat" cmpd="sng" algn="ctr">
          <a:solidFill>
            <a:schemeClr val="accent4">
              <a:tint val="40000"/>
              <a:alpha val="90000"/>
              <a:hueOff val="7778089"/>
              <a:satOff val="-56002"/>
              <a:lumOff val="-2333"/>
              <a:alphaOff val="0"/>
            </a:schemeClr>
          </a:solidFill>
          <a:prstDash val="solid"/>
        </a:ln>
        <a:effectLst>
          <a:outerShdw blurRad="38100" dist="12700" dir="5400000" algn="ctr" rotWithShape="0">
            <a:srgbClr val="000000">
              <a:alpha val="63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6078736" y="2136937"/>
        <a:ext cx="398239" cy="54486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2EF29D-3DAD-474A-AB43-7E04E283DCC5}">
      <dsp:nvSpPr>
        <dsp:cNvPr id="0" name=""/>
        <dsp:cNvSpPr/>
      </dsp:nvSpPr>
      <dsp:spPr>
        <a:xfrm>
          <a:off x="0" y="0"/>
          <a:ext cx="6101521" cy="1113955"/>
        </a:xfrm>
        <a:prstGeom prst="roundRect">
          <a:avLst>
            <a:gd name="adj" fmla="val 10000"/>
          </a:avLst>
        </a:prstGeom>
        <a:gradFill rotWithShape="0">
          <a:gsLst>
            <a:gs pos="0">
              <a:schemeClr val="accent4">
                <a:hueOff val="0"/>
                <a:satOff val="0"/>
                <a:lumOff val="0"/>
                <a:alphaOff val="0"/>
                <a:satMod val="100000"/>
                <a:lumMod val="100000"/>
              </a:schemeClr>
            </a:gs>
            <a:gs pos="50000">
              <a:schemeClr val="accent4">
                <a:hueOff val="0"/>
                <a:satOff val="0"/>
                <a:lumOff val="0"/>
                <a:alphaOff val="0"/>
                <a:shade val="99000"/>
                <a:satMod val="105000"/>
                <a:lumMod val="100000"/>
              </a:schemeClr>
            </a:gs>
            <a:gs pos="100000">
              <a:schemeClr val="accent4">
                <a:hueOff val="0"/>
                <a:satOff val="0"/>
                <a:lumOff val="0"/>
                <a:alphaOff val="0"/>
                <a:shade val="98000"/>
                <a:satMod val="105000"/>
                <a:lumMod val="100000"/>
              </a:schemeClr>
            </a:gs>
          </a:gsLst>
          <a:lin ang="5400000" scaled="0"/>
        </a:gradFill>
        <a:ln>
          <a:noFill/>
        </a:ln>
        <a:effectLst>
          <a:outerShdw blurRad="38100" dist="12700" dir="5400000" algn="ctr" rotWithShape="0">
            <a:srgbClr val="000000">
              <a:alpha val="6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r" defTabSz="457200" rtl="1" eaLnBrk="1" latinLnBrk="0" hangingPunct="1">
            <a:lnSpc>
              <a:spcPct val="90000"/>
            </a:lnSpc>
            <a:spcBef>
              <a:spcPct val="0"/>
            </a:spcBef>
            <a:spcAft>
              <a:spcPct val="35000"/>
            </a:spcAft>
            <a:buNone/>
          </a:pPr>
          <a:r>
            <a:rPr lang="ar-SA" sz="4800" kern="1200" dirty="0">
              <a:solidFill>
                <a:schemeClr val="bg1"/>
              </a:solidFill>
              <a:latin typeface="+mn-lt"/>
              <a:ea typeface="+mn-ea"/>
              <a:cs typeface="Akhbar MT" pitchFamily="2" charset="-78"/>
              <a:hlinkClick xmlns:r="http://schemas.openxmlformats.org/officeDocument/2006/relationships" r:id="" action="ppaction://hlinksldjump">
                <a:extLst>
                  <a:ext uri="{A12FA001-AC4F-418D-AE19-62706E023703}">
                    <ahyp:hlinkClr xmlns:ahyp="http://schemas.microsoft.com/office/drawing/2018/hyperlinkcolor" val="tx"/>
                  </a:ext>
                </a:extLst>
              </a:hlinkClick>
            </a:rPr>
            <a:t>المحكمة (محاكاة)</a:t>
          </a:r>
          <a:endParaRPr lang="en-US" sz="4800" kern="1200" dirty="0">
            <a:solidFill>
              <a:schemeClr val="bg1"/>
            </a:solidFill>
            <a:latin typeface="+mn-lt"/>
            <a:ea typeface="+mn-ea"/>
            <a:cs typeface="Akhbar MT" pitchFamily="2" charset="-78"/>
          </a:endParaRPr>
        </a:p>
      </dsp:txBody>
      <dsp:txXfrm>
        <a:off x="32627" y="32627"/>
        <a:ext cx="4899476" cy="1048701"/>
      </dsp:txXfrm>
    </dsp:sp>
    <dsp:sp modelId="{73FA2A0A-EBD8-4156-8E40-DDF42F0F5F35}">
      <dsp:nvSpPr>
        <dsp:cNvPr id="0" name=""/>
        <dsp:cNvSpPr/>
      </dsp:nvSpPr>
      <dsp:spPr>
        <a:xfrm>
          <a:off x="538369" y="1299614"/>
          <a:ext cx="6101521" cy="1113955"/>
        </a:xfrm>
        <a:prstGeom prst="roundRect">
          <a:avLst>
            <a:gd name="adj" fmla="val 10000"/>
          </a:avLst>
        </a:prstGeom>
        <a:gradFill rotWithShape="0">
          <a:gsLst>
            <a:gs pos="0">
              <a:schemeClr val="accent4">
                <a:hueOff val="3700879"/>
                <a:satOff val="-30179"/>
                <a:lumOff val="392"/>
                <a:alphaOff val="0"/>
                <a:satMod val="100000"/>
                <a:lumMod val="100000"/>
              </a:schemeClr>
            </a:gs>
            <a:gs pos="50000">
              <a:schemeClr val="accent4">
                <a:hueOff val="3700879"/>
                <a:satOff val="-30179"/>
                <a:lumOff val="392"/>
                <a:alphaOff val="0"/>
                <a:shade val="99000"/>
                <a:satMod val="105000"/>
                <a:lumMod val="100000"/>
              </a:schemeClr>
            </a:gs>
            <a:gs pos="100000">
              <a:schemeClr val="accent4">
                <a:hueOff val="3700879"/>
                <a:satOff val="-30179"/>
                <a:lumOff val="392"/>
                <a:alphaOff val="0"/>
                <a:shade val="98000"/>
                <a:satMod val="105000"/>
                <a:lumMod val="100000"/>
              </a:schemeClr>
            </a:gs>
          </a:gsLst>
          <a:lin ang="5400000" scaled="0"/>
        </a:gradFill>
        <a:ln>
          <a:noFill/>
        </a:ln>
        <a:effectLst>
          <a:outerShdw blurRad="38100" dist="12700" dir="5400000" algn="ctr" rotWithShape="0">
            <a:srgbClr val="000000">
              <a:alpha val="6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r" defTabSz="1778000" rtl="1">
            <a:lnSpc>
              <a:spcPct val="90000"/>
            </a:lnSpc>
            <a:spcBef>
              <a:spcPct val="0"/>
            </a:spcBef>
            <a:spcAft>
              <a:spcPct val="35000"/>
            </a:spcAft>
            <a:buNone/>
          </a:pPr>
          <a:r>
            <a:rPr lang="ar-SA" sz="4000" kern="1200" dirty="0">
              <a:solidFill>
                <a:schemeClr val="bg1"/>
              </a:solidFill>
              <a:cs typeface="Akhbar MT" pitchFamily="2" charset="-78"/>
              <a:hlinkClick xmlns:r="http://schemas.openxmlformats.org/officeDocument/2006/relationships" r:id="rId1">
                <a:extLst>
                  <a:ext uri="{A12FA001-AC4F-418D-AE19-62706E023703}">
                    <ahyp:hlinkClr xmlns:ahyp="http://schemas.microsoft.com/office/drawing/2018/hyperlinkcolor" val="tx"/>
                  </a:ext>
                </a:extLst>
              </a:hlinkClick>
            </a:rPr>
            <a:t>فيديو مخاطر الانترنت</a:t>
          </a:r>
          <a:endParaRPr lang="en-US" sz="4000" kern="1200" dirty="0">
            <a:solidFill>
              <a:schemeClr val="bg1"/>
            </a:solidFill>
            <a:cs typeface="Akhbar MT" pitchFamily="2" charset="-78"/>
          </a:endParaRPr>
        </a:p>
      </dsp:txBody>
      <dsp:txXfrm>
        <a:off x="570996" y="1332241"/>
        <a:ext cx="4773827" cy="1048701"/>
      </dsp:txXfrm>
    </dsp:sp>
    <dsp:sp modelId="{01E78D1E-63B8-46EB-9A29-91FADAE6D509}">
      <dsp:nvSpPr>
        <dsp:cNvPr id="0" name=""/>
        <dsp:cNvSpPr/>
      </dsp:nvSpPr>
      <dsp:spPr>
        <a:xfrm>
          <a:off x="1076739" y="2599229"/>
          <a:ext cx="6101521" cy="1113955"/>
        </a:xfrm>
        <a:prstGeom prst="roundRect">
          <a:avLst>
            <a:gd name="adj" fmla="val 10000"/>
          </a:avLst>
        </a:prstGeom>
        <a:gradFill rotWithShape="0">
          <a:gsLst>
            <a:gs pos="0">
              <a:schemeClr val="accent4">
                <a:hueOff val="7401758"/>
                <a:satOff val="-60358"/>
                <a:lumOff val="785"/>
                <a:alphaOff val="0"/>
                <a:satMod val="100000"/>
                <a:lumMod val="100000"/>
              </a:schemeClr>
            </a:gs>
            <a:gs pos="50000">
              <a:schemeClr val="accent4">
                <a:hueOff val="7401758"/>
                <a:satOff val="-60358"/>
                <a:lumOff val="785"/>
                <a:alphaOff val="0"/>
                <a:shade val="99000"/>
                <a:satMod val="105000"/>
                <a:lumMod val="100000"/>
              </a:schemeClr>
            </a:gs>
            <a:gs pos="100000">
              <a:schemeClr val="accent4">
                <a:hueOff val="7401758"/>
                <a:satOff val="-60358"/>
                <a:lumOff val="785"/>
                <a:alphaOff val="0"/>
                <a:shade val="98000"/>
                <a:satMod val="105000"/>
                <a:lumMod val="100000"/>
              </a:schemeClr>
            </a:gs>
          </a:gsLst>
          <a:lin ang="5400000" scaled="0"/>
        </a:gradFill>
        <a:ln>
          <a:noFill/>
        </a:ln>
        <a:effectLst>
          <a:outerShdw blurRad="38100" dist="12700" dir="5400000" algn="ctr" rotWithShape="0">
            <a:srgbClr val="000000">
              <a:alpha val="6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r" defTabSz="2400300" rtl="1">
            <a:lnSpc>
              <a:spcPct val="90000"/>
            </a:lnSpc>
            <a:spcBef>
              <a:spcPct val="0"/>
            </a:spcBef>
            <a:spcAft>
              <a:spcPct val="35000"/>
            </a:spcAft>
            <a:buNone/>
          </a:pPr>
          <a:r>
            <a:rPr lang="ar-SA" sz="5400" kern="1200" dirty="0">
              <a:solidFill>
                <a:schemeClr val="bg1"/>
              </a:solidFill>
              <a:cs typeface="Akhbar MT" pitchFamily="2" charset="-78"/>
              <a:hlinkClick xmlns:r="http://schemas.openxmlformats.org/officeDocument/2006/relationships" r:id="" action="ppaction://hlinksldjump">
                <a:extLst>
                  <a:ext uri="{A12FA001-AC4F-418D-AE19-62706E023703}">
                    <ahyp:hlinkClr xmlns:ahyp="http://schemas.microsoft.com/office/drawing/2018/hyperlinkcolor" val="tx"/>
                  </a:ext>
                </a:extLst>
              </a:hlinkClick>
            </a:rPr>
            <a:t>باركود</a:t>
          </a:r>
          <a:endParaRPr lang="en-US" sz="5400" kern="1200" dirty="0">
            <a:solidFill>
              <a:schemeClr val="bg1"/>
            </a:solidFill>
            <a:cs typeface="Akhbar MT" pitchFamily="2" charset="-78"/>
          </a:endParaRPr>
        </a:p>
      </dsp:txBody>
      <dsp:txXfrm>
        <a:off x="1109366" y="2631856"/>
        <a:ext cx="4773827" cy="1048701"/>
      </dsp:txXfrm>
    </dsp:sp>
    <dsp:sp modelId="{7B9CAA7B-986F-4F4E-BBBA-A5A34D672A32}">
      <dsp:nvSpPr>
        <dsp:cNvPr id="0" name=""/>
        <dsp:cNvSpPr/>
      </dsp:nvSpPr>
      <dsp:spPr>
        <a:xfrm>
          <a:off x="5377450" y="844749"/>
          <a:ext cx="724071" cy="724071"/>
        </a:xfrm>
        <a:prstGeom prst="downArrow">
          <a:avLst>
            <a:gd name="adj1" fmla="val 55000"/>
            <a:gd name="adj2" fmla="val 45000"/>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ln>
        <a:effectLst>
          <a:outerShdw blurRad="38100" dist="12700" dir="5400000" algn="ctr" rotWithShape="0">
            <a:srgbClr val="000000">
              <a:alpha val="63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5540366" y="844749"/>
        <a:ext cx="398239" cy="544863"/>
      </dsp:txXfrm>
    </dsp:sp>
    <dsp:sp modelId="{27BBE826-D9FC-447D-BF04-2E5F999972F0}">
      <dsp:nvSpPr>
        <dsp:cNvPr id="0" name=""/>
        <dsp:cNvSpPr/>
      </dsp:nvSpPr>
      <dsp:spPr>
        <a:xfrm>
          <a:off x="5915820" y="2136937"/>
          <a:ext cx="724071" cy="724071"/>
        </a:xfrm>
        <a:prstGeom prst="downArrow">
          <a:avLst>
            <a:gd name="adj1" fmla="val 55000"/>
            <a:gd name="adj2" fmla="val 45000"/>
          </a:avLst>
        </a:prstGeom>
        <a:solidFill>
          <a:schemeClr val="accent4">
            <a:tint val="40000"/>
            <a:alpha val="90000"/>
            <a:hueOff val="7778089"/>
            <a:satOff val="-56002"/>
            <a:lumOff val="-2333"/>
            <a:alphaOff val="0"/>
          </a:schemeClr>
        </a:solidFill>
        <a:ln w="6350" cap="flat" cmpd="sng" algn="ctr">
          <a:solidFill>
            <a:schemeClr val="accent4">
              <a:tint val="40000"/>
              <a:alpha val="90000"/>
              <a:hueOff val="7778089"/>
              <a:satOff val="-56002"/>
              <a:lumOff val="-2333"/>
              <a:alphaOff val="0"/>
            </a:schemeClr>
          </a:solidFill>
          <a:prstDash val="solid"/>
        </a:ln>
        <a:effectLst>
          <a:outerShdw blurRad="38100" dist="12700" dir="5400000" algn="ctr" rotWithShape="0">
            <a:srgbClr val="000000">
              <a:alpha val="63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6078736" y="2136937"/>
        <a:ext cx="398239" cy="54486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2EF29D-3DAD-474A-AB43-7E04E283DCC5}">
      <dsp:nvSpPr>
        <dsp:cNvPr id="0" name=""/>
        <dsp:cNvSpPr/>
      </dsp:nvSpPr>
      <dsp:spPr>
        <a:xfrm>
          <a:off x="0" y="0"/>
          <a:ext cx="6101521" cy="1113955"/>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r" defTabSz="457200" rtl="1" eaLnBrk="1" latinLnBrk="0" hangingPunct="1">
            <a:lnSpc>
              <a:spcPct val="90000"/>
            </a:lnSpc>
            <a:spcBef>
              <a:spcPct val="0"/>
            </a:spcBef>
            <a:spcAft>
              <a:spcPct val="35000"/>
            </a:spcAft>
            <a:buNone/>
          </a:pPr>
          <a:r>
            <a:rPr lang="ar-SA" sz="5400" kern="1200" dirty="0">
              <a:solidFill>
                <a:schemeClr val="tx1"/>
              </a:solidFill>
              <a:latin typeface="+mn-lt"/>
              <a:ea typeface="+mn-ea"/>
              <a:cs typeface="Akhbar MT" pitchFamily="2" charset="-78"/>
              <a:hlinkClick xmlns:r="http://schemas.openxmlformats.org/officeDocument/2006/relationships" r:id="rId1">
                <a:extLst>
                  <a:ext uri="{A12FA001-AC4F-418D-AE19-62706E023703}">
                    <ahyp:hlinkClr xmlns:ahyp="http://schemas.microsoft.com/office/drawing/2018/hyperlinkcolor" val="tx"/>
                  </a:ext>
                </a:extLst>
              </a:hlinkClick>
            </a:rPr>
            <a:t>نقاش القضايا </a:t>
          </a:r>
          <a:endParaRPr lang="en-US" sz="5400" kern="1200" dirty="0">
            <a:solidFill>
              <a:schemeClr val="tx1"/>
            </a:solidFill>
            <a:latin typeface="+mn-lt"/>
            <a:ea typeface="+mn-ea"/>
            <a:cs typeface="Akhbar MT" pitchFamily="2" charset="-78"/>
          </a:endParaRPr>
        </a:p>
      </dsp:txBody>
      <dsp:txXfrm>
        <a:off x="32627" y="32627"/>
        <a:ext cx="4899476" cy="1048701"/>
      </dsp:txXfrm>
    </dsp:sp>
    <dsp:sp modelId="{73FA2A0A-EBD8-4156-8E40-DDF42F0F5F35}">
      <dsp:nvSpPr>
        <dsp:cNvPr id="0" name=""/>
        <dsp:cNvSpPr/>
      </dsp:nvSpPr>
      <dsp:spPr>
        <a:xfrm>
          <a:off x="538369" y="1299614"/>
          <a:ext cx="6101521" cy="1113955"/>
        </a:xfrm>
        <a:prstGeom prst="roundRect">
          <a:avLst>
            <a:gd name="adj" fmla="val 10000"/>
          </a:avLst>
        </a:prstGeom>
        <a:solidFill>
          <a:schemeClr val="accent4">
            <a:hueOff val="3700879"/>
            <a:satOff val="-30179"/>
            <a:lumOff val="392"/>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r" defTabSz="2133600" rtl="1">
            <a:lnSpc>
              <a:spcPct val="90000"/>
            </a:lnSpc>
            <a:spcBef>
              <a:spcPct val="0"/>
            </a:spcBef>
            <a:spcAft>
              <a:spcPct val="35000"/>
            </a:spcAft>
            <a:buNone/>
          </a:pPr>
          <a:r>
            <a:rPr lang="ar-SA" sz="4800" kern="1200" dirty="0">
              <a:solidFill>
                <a:schemeClr val="tx1"/>
              </a:solidFill>
              <a:cs typeface="Akhbar MT" pitchFamily="2" charset="-78"/>
            </a:rPr>
            <a:t>تصميم بروشور</a:t>
          </a:r>
          <a:endParaRPr lang="en-US" sz="4800" kern="1200" dirty="0">
            <a:solidFill>
              <a:schemeClr val="tx1"/>
            </a:solidFill>
            <a:cs typeface="Akhbar MT" pitchFamily="2" charset="-78"/>
          </a:endParaRPr>
        </a:p>
      </dsp:txBody>
      <dsp:txXfrm>
        <a:off x="570996" y="1332241"/>
        <a:ext cx="4773827" cy="1048701"/>
      </dsp:txXfrm>
    </dsp:sp>
    <dsp:sp modelId="{01E78D1E-63B8-46EB-9A29-91FADAE6D509}">
      <dsp:nvSpPr>
        <dsp:cNvPr id="0" name=""/>
        <dsp:cNvSpPr/>
      </dsp:nvSpPr>
      <dsp:spPr>
        <a:xfrm>
          <a:off x="1076739" y="2599229"/>
          <a:ext cx="6101521" cy="1113955"/>
        </a:xfrm>
        <a:prstGeom prst="roundRect">
          <a:avLst>
            <a:gd name="adj" fmla="val 10000"/>
          </a:avLst>
        </a:prstGeom>
        <a:solidFill>
          <a:schemeClr val="accent4">
            <a:hueOff val="7401758"/>
            <a:satOff val="-60358"/>
            <a:lumOff val="78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r" defTabSz="1422400" rtl="1">
            <a:lnSpc>
              <a:spcPct val="90000"/>
            </a:lnSpc>
            <a:spcBef>
              <a:spcPct val="0"/>
            </a:spcBef>
            <a:spcAft>
              <a:spcPct val="35000"/>
            </a:spcAft>
            <a:buNone/>
          </a:pPr>
          <a:r>
            <a:rPr lang="ar-SA" sz="3200" kern="1200" dirty="0">
              <a:solidFill>
                <a:schemeClr val="tx1"/>
              </a:solidFill>
              <a:cs typeface="Akhbar MT" pitchFamily="2" charset="-78"/>
            </a:rPr>
            <a:t>تحضير عرض توعوي "الأخ </a:t>
          </a:r>
          <a:r>
            <a:rPr lang="ar-SA" sz="3200" kern="1200">
              <a:solidFill>
                <a:schemeClr val="tx1"/>
              </a:solidFill>
              <a:cs typeface="Akhbar MT" pitchFamily="2" charset="-78"/>
            </a:rPr>
            <a:t>الأكبر"</a:t>
          </a:r>
          <a:r>
            <a:rPr lang="ar-SA" sz="1600" kern="1200">
              <a:solidFill>
                <a:schemeClr val="tx1"/>
              </a:solidFill>
              <a:cs typeface="Akhbar MT" pitchFamily="2" charset="-78"/>
            </a:rPr>
            <a:t>دمج </a:t>
          </a:r>
          <a:r>
            <a:rPr lang="ar-SA" sz="1600" kern="1200" dirty="0">
              <a:solidFill>
                <a:schemeClr val="tx1"/>
              </a:solidFill>
              <a:cs typeface="Akhbar MT" pitchFamily="2" charset="-78"/>
            </a:rPr>
            <a:t>بين التربية الاجتماعية والتداخل الاجتماعي .. تحضير درس كمشروع صفي بهدف التوعية للصفوف الأصغر عن مخاطر الانترنت</a:t>
          </a:r>
          <a:endParaRPr lang="en-US" sz="1600" kern="1200" dirty="0">
            <a:solidFill>
              <a:schemeClr val="tx1"/>
            </a:solidFill>
            <a:cs typeface="Akhbar MT" pitchFamily="2" charset="-78"/>
          </a:endParaRPr>
        </a:p>
      </dsp:txBody>
      <dsp:txXfrm>
        <a:off x="1109366" y="2631856"/>
        <a:ext cx="4773827" cy="1048701"/>
      </dsp:txXfrm>
    </dsp:sp>
    <dsp:sp modelId="{7B9CAA7B-986F-4F4E-BBBA-A5A34D672A32}">
      <dsp:nvSpPr>
        <dsp:cNvPr id="0" name=""/>
        <dsp:cNvSpPr/>
      </dsp:nvSpPr>
      <dsp:spPr>
        <a:xfrm>
          <a:off x="5377450" y="844749"/>
          <a:ext cx="724071" cy="724071"/>
        </a:xfrm>
        <a:prstGeom prst="downArrow">
          <a:avLst>
            <a:gd name="adj1" fmla="val 55000"/>
            <a:gd name="adj2" fmla="val 45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5540366" y="844749"/>
        <a:ext cx="398239" cy="544863"/>
      </dsp:txXfrm>
    </dsp:sp>
    <dsp:sp modelId="{27BBE826-D9FC-447D-BF04-2E5F999972F0}">
      <dsp:nvSpPr>
        <dsp:cNvPr id="0" name=""/>
        <dsp:cNvSpPr/>
      </dsp:nvSpPr>
      <dsp:spPr>
        <a:xfrm>
          <a:off x="5915820" y="2136937"/>
          <a:ext cx="724071" cy="724071"/>
        </a:xfrm>
        <a:prstGeom prst="downArrow">
          <a:avLst>
            <a:gd name="adj1" fmla="val 55000"/>
            <a:gd name="adj2" fmla="val 45000"/>
          </a:avLst>
        </a:prstGeom>
        <a:solidFill>
          <a:schemeClr val="accent4">
            <a:tint val="40000"/>
            <a:alpha val="90000"/>
            <a:hueOff val="7778089"/>
            <a:satOff val="-56002"/>
            <a:lumOff val="-2333"/>
            <a:alphaOff val="0"/>
          </a:schemeClr>
        </a:solidFill>
        <a:ln w="12700" cap="flat" cmpd="sng" algn="ctr">
          <a:solidFill>
            <a:schemeClr val="accent4">
              <a:tint val="40000"/>
              <a:alpha val="90000"/>
              <a:hueOff val="7778089"/>
              <a:satOff val="-56002"/>
              <a:lumOff val="-233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6078736" y="2136937"/>
        <a:ext cx="398239" cy="544863"/>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6" name="Rectangle 15"/>
          <p:cNvSpPr/>
          <p:nvPr/>
        </p:nvSpPr>
        <p:spPr>
          <a:xfrm>
            <a:off x="1" y="0"/>
            <a:ext cx="12192000" cy="6858000"/>
          </a:xfrm>
          <a:prstGeom prst="rect">
            <a:avLst/>
          </a:prstGeom>
          <a:blipFill dpi="0" rotWithShape="1">
            <a:blip r:embed="rId2">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2">
                    <a:lumMod val="7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510F58D6-3DB8-4416-AD69-EDD841A2CB90}" type="datetimeFigureOut">
              <a:rPr lang="en-US" smtClean="0"/>
              <a:t>11/18/2020</a:t>
            </a:fld>
            <a:endParaRPr lang="en-US"/>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tx1">
                    <a:lumMod val="75000"/>
                    <a:lumOff val="25000"/>
                  </a:schemeClr>
                </a:solidFill>
              </a:defRPr>
            </a:lvl1pPr>
          </a:lstStyle>
          <a:p>
            <a:endParaRPr lang="en-US"/>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B07BE052-6C49-4786-BAFE-59A9A4EBE43A}" type="slidenum">
              <a:rPr lang="en-US" smtClean="0"/>
              <a:t>‹#›</a:t>
            </a:fld>
            <a:endParaRPr lang="en-US"/>
          </a:p>
        </p:txBody>
      </p:sp>
    </p:spTree>
    <p:extLst>
      <p:ext uri="{BB962C8B-B14F-4D97-AF65-F5344CB8AC3E}">
        <p14:creationId xmlns:p14="http://schemas.microsoft.com/office/powerpoint/2010/main" val="34236337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0F58D6-3DB8-4416-AD69-EDD841A2CB90}"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7BE052-6C49-4786-BAFE-59A9A4EBE43A}" type="slidenum">
              <a:rPr lang="en-US" smtClean="0"/>
              <a:t>‹#›</a:t>
            </a:fld>
            <a:endParaRPr lang="en-US"/>
          </a:p>
        </p:txBody>
      </p:sp>
    </p:spTree>
    <p:extLst>
      <p:ext uri="{BB962C8B-B14F-4D97-AF65-F5344CB8AC3E}">
        <p14:creationId xmlns:p14="http://schemas.microsoft.com/office/powerpoint/2010/main" val="3491998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16" name="Rectangle 15"/>
          <p:cNvSpPr/>
          <p:nvPr/>
        </p:nvSpPr>
        <p:spPr>
          <a:xfrm>
            <a:off x="11784" y="0"/>
            <a:ext cx="12192000" cy="6858000"/>
          </a:xfrm>
          <a:prstGeom prst="rect">
            <a:avLst/>
          </a:prstGeom>
          <a:blipFill dpi="0" rotWithShape="1">
            <a:blip r:embed="rId2">
              <a:alphaModFix amt="40000"/>
              <a:duotone>
                <a:schemeClr val="accent2">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tx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510F58D6-3DB8-4416-AD69-EDD841A2CB90}" type="datetimeFigureOut">
              <a:rPr lang="en-US" smtClean="0"/>
              <a:t>11/18/2020</a:t>
            </a:fld>
            <a:endParaRPr lang="en-US"/>
          </a:p>
        </p:txBody>
      </p:sp>
      <p:sp>
        <p:nvSpPr>
          <p:cNvPr id="5" name="Footer Placeholder 4"/>
          <p:cNvSpPr>
            <a:spLocks noGrp="1"/>
          </p:cNvSpPr>
          <p:nvPr>
            <p:ph type="ftr" sz="quarter" idx="11"/>
          </p:nvPr>
        </p:nvSpPr>
        <p:spPr>
          <a:xfrm>
            <a:off x="1453896" y="5212080"/>
            <a:ext cx="5907024" cy="228600"/>
          </a:xfrm>
        </p:spPr>
        <p:txBody>
          <a:bodyPr/>
          <a:lstStyle>
            <a:lvl1pPr algn="l">
              <a:defRPr/>
            </a:lvl1pPr>
          </a:lstStyle>
          <a:p>
            <a:endParaRPr lang="en-US"/>
          </a:p>
        </p:txBody>
      </p:sp>
      <p:sp>
        <p:nvSpPr>
          <p:cNvPr id="6" name="Slide Number Placeholder 5"/>
          <p:cNvSpPr>
            <a:spLocks noGrp="1"/>
          </p:cNvSpPr>
          <p:nvPr>
            <p:ph type="sldNum" sz="quarter" idx="12"/>
          </p:nvPr>
        </p:nvSpPr>
        <p:spPr>
          <a:xfrm>
            <a:off x="8604504" y="5212080"/>
            <a:ext cx="2112264" cy="228600"/>
          </a:xfrm>
        </p:spPr>
        <p:txBody>
          <a:bodyPr/>
          <a:lstStyle/>
          <a:p>
            <a:fld id="{B07BE052-6C49-4786-BAFE-59A9A4EBE43A}" type="slidenum">
              <a:rPr lang="en-US" smtClean="0"/>
              <a:t>‹#›</a:t>
            </a:fld>
            <a:endParaRPr lang="en-US"/>
          </a:p>
        </p:txBody>
      </p:sp>
    </p:spTree>
    <p:extLst>
      <p:ext uri="{BB962C8B-B14F-4D97-AF65-F5344CB8AC3E}">
        <p14:creationId xmlns:p14="http://schemas.microsoft.com/office/powerpoint/2010/main" val="2653697828"/>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10F58D6-3DB8-4416-AD69-EDD841A2CB90}" type="datetimeFigureOut">
              <a:rPr lang="en-US" smtClean="0"/>
              <a:t>11/18/2020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7BE052-6C49-4786-BAFE-59A9A4EBE43A}" type="slidenum">
              <a:rPr lang="en-US" smtClean="0"/>
              <a:t>‹#›</a:t>
            </a:fld>
            <a:endParaRPr lang="en-US"/>
          </a:p>
        </p:txBody>
      </p:sp>
    </p:spTree>
    <p:extLst>
      <p:ext uri="{BB962C8B-B14F-4D97-AF65-F5344CB8AC3E}">
        <p14:creationId xmlns:p14="http://schemas.microsoft.com/office/powerpoint/2010/main" val="3210843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10F58D6-3DB8-4416-AD69-EDD841A2CB90}" type="datetimeFigureOut">
              <a:rPr lang="en-US" smtClean="0"/>
              <a:t>11/18/2020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7BE052-6C49-4786-BAFE-59A9A4EBE43A}" type="slidenum">
              <a:rPr lang="en-US" smtClean="0"/>
              <a:t>‹#›</a:t>
            </a:fld>
            <a:endParaRPr lang="en-US"/>
          </a:p>
        </p:txBody>
      </p:sp>
    </p:spTree>
    <p:extLst>
      <p:ext uri="{BB962C8B-B14F-4D97-AF65-F5344CB8AC3E}">
        <p14:creationId xmlns:p14="http://schemas.microsoft.com/office/powerpoint/2010/main" val="2978407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10F58D6-3DB8-4416-AD69-EDD841A2CB90}" type="datetimeFigureOut">
              <a:rPr lang="en-US" smtClean="0"/>
              <a:t>11/18/2020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7BE052-6C49-4786-BAFE-59A9A4EBE43A}" type="slidenum">
              <a:rPr lang="en-US" smtClean="0"/>
              <a:t>‹#›</a:t>
            </a:fld>
            <a:endParaRPr lang="en-US"/>
          </a:p>
        </p:txBody>
      </p:sp>
    </p:spTree>
    <p:extLst>
      <p:ext uri="{BB962C8B-B14F-4D97-AF65-F5344CB8AC3E}">
        <p14:creationId xmlns:p14="http://schemas.microsoft.com/office/powerpoint/2010/main" val="4017784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0F58D6-3DB8-4416-AD69-EDD841A2CB90}" type="datetimeFigureOut">
              <a:rPr lang="en-US" smtClean="0"/>
              <a:t>11/18/2020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7BE052-6C49-4786-BAFE-59A9A4EBE43A}" type="slidenum">
              <a:rPr lang="en-US" smtClean="0"/>
              <a:t>‹#›</a:t>
            </a:fld>
            <a:endParaRPr lang="en-US"/>
          </a:p>
        </p:txBody>
      </p:sp>
    </p:spTree>
    <p:extLst>
      <p:ext uri="{BB962C8B-B14F-4D97-AF65-F5344CB8AC3E}">
        <p14:creationId xmlns:p14="http://schemas.microsoft.com/office/powerpoint/2010/main" val="1538342878"/>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ectangle 14"/>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10F58D6-3DB8-4416-AD69-EDD841A2CB90}" type="datetimeFigureOut">
              <a:rPr lang="en-US" smtClean="0"/>
              <a:t>11/18/2020</a:t>
            </a:fld>
            <a:endParaRPr lang="en-US"/>
          </a:p>
        </p:txBody>
      </p:sp>
      <p:sp>
        <p:nvSpPr>
          <p:cNvPr id="9" name="Footer Placeholder 8"/>
          <p:cNvSpPr>
            <a:spLocks noGrp="1"/>
          </p:cNvSpPr>
          <p:nvPr>
            <p:ph type="ftr" sz="quarter" idx="11"/>
          </p:nvPr>
        </p:nvSpPr>
        <p:spPr/>
        <p:txBody>
          <a:bodyPr/>
          <a:lstStyle>
            <a:lvl1pPr algn="r">
              <a:defRPr/>
            </a:lvl1pPr>
          </a:lstStyle>
          <a:p>
            <a:endParaRPr lang="en-US"/>
          </a:p>
        </p:txBody>
      </p:sp>
      <p:sp>
        <p:nvSpPr>
          <p:cNvPr id="11" name="Slide Number Placeholder 10"/>
          <p:cNvSpPr>
            <a:spLocks noGrp="1"/>
          </p:cNvSpPr>
          <p:nvPr>
            <p:ph type="sldNum" sz="quarter" idx="12"/>
          </p:nvPr>
        </p:nvSpPr>
        <p:spPr>
          <a:xfrm>
            <a:off x="10396728" y="6227064"/>
            <a:ext cx="1463040" cy="256032"/>
          </a:xfrm>
        </p:spPr>
        <p:txBody>
          <a:bodyPr/>
          <a:lstStyle/>
          <a:p>
            <a:fld id="{B07BE052-6C49-4786-BAFE-59A9A4EBE43A}" type="slidenum">
              <a:rPr lang="en-US" smtClean="0"/>
              <a:t>‹#›</a:t>
            </a:fld>
            <a:endParaRPr lang="en-US"/>
          </a:p>
        </p:txBody>
      </p:sp>
      <p:sp>
        <p:nvSpPr>
          <p:cNvPr id="12" name="Rectangle 11"/>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2026858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chemeClr val="tx1"/>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6">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fld id="{510F58D6-3DB8-4416-AD69-EDD841A2CB90}" type="datetimeFigureOut">
              <a:rPr lang="en-US" smtClean="0"/>
              <a:t>11/18/2020</a:t>
            </a:fld>
            <a:endParaRPr 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10396728" y="6227064"/>
            <a:ext cx="1463040" cy="256032"/>
          </a:xfrm>
        </p:spPr>
        <p:txBody>
          <a:bodyPr/>
          <a:lstStyle/>
          <a:p>
            <a:fld id="{B07BE052-6C49-4786-BAFE-59A9A4EBE43A}" type="slidenum">
              <a:rPr lang="en-US" smtClean="0"/>
              <a:t>‹#›</a:t>
            </a:fld>
            <a:endParaRPr lang="en-US"/>
          </a:p>
        </p:txBody>
      </p:sp>
      <p:sp>
        <p:nvSpPr>
          <p:cNvPr id="10" name="Rectangle 9"/>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17293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0F58D6-3DB8-4416-AD69-EDD841A2CB90}"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7BE052-6C49-4786-BAFE-59A9A4EBE43A}" type="slidenum">
              <a:rPr lang="en-US" smtClean="0"/>
              <a:t>‹#›</a:t>
            </a:fld>
            <a:endParaRPr lang="en-US"/>
          </a:p>
        </p:txBody>
      </p:sp>
    </p:spTree>
    <p:extLst>
      <p:ext uri="{BB962C8B-B14F-4D97-AF65-F5344CB8AC3E}">
        <p14:creationId xmlns:p14="http://schemas.microsoft.com/office/powerpoint/2010/main" val="458149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0F58D6-3DB8-4416-AD69-EDD841A2CB90}"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7BE052-6C49-4786-BAFE-59A9A4EBE43A}" type="slidenum">
              <a:rPr lang="en-US" smtClean="0"/>
              <a:t>‹#›</a:t>
            </a:fld>
            <a:endParaRPr lang="en-US"/>
          </a:p>
        </p:txBody>
      </p:sp>
    </p:spTree>
    <p:extLst>
      <p:ext uri="{BB962C8B-B14F-4D97-AF65-F5344CB8AC3E}">
        <p14:creationId xmlns:p14="http://schemas.microsoft.com/office/powerpoint/2010/main" val="1947217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510F58D6-3DB8-4416-AD69-EDD841A2CB90}" type="datetimeFigureOut">
              <a:rPr lang="en-US" smtClean="0"/>
              <a:t>11/18/2020</a:t>
            </a:fld>
            <a:endParaRPr lang="en-US"/>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10348535" y="6214535"/>
            <a:ext cx="1463040" cy="256032"/>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B07BE052-6C49-4786-BAFE-59A9A4EBE43A}" type="slidenum">
              <a:rPr lang="en-US" smtClean="0"/>
              <a:t>‹#›</a:t>
            </a:fld>
            <a:endParaRPr lang="en-US"/>
          </a:p>
        </p:txBody>
      </p:sp>
      <p:sp>
        <p:nvSpPr>
          <p:cNvPr id="8" name="Rectangle 7"/>
          <p:cNvSpPr/>
          <p:nvPr/>
        </p:nvSpPr>
        <p:spPr>
          <a:xfrm>
            <a:off x="371856" y="374904"/>
            <a:ext cx="11448288" cy="6108192"/>
          </a:xfrm>
          <a:prstGeom prst="rect">
            <a:avLst/>
          </a:prstGeom>
          <a:noFill/>
          <a:ln w="6350" cap="sq" cmpd="sng" algn="ctr">
            <a:solidFill>
              <a:schemeClr val="tx1">
                <a:lumMod val="75000"/>
                <a:lumOff val="25000"/>
              </a:schemeClr>
            </a:solidFill>
            <a:prstDash val="solid"/>
            <a:miter lim="800000"/>
          </a:ln>
          <a:effectLst/>
        </p:spPr>
      </p:sp>
    </p:spTree>
    <p:extLst>
      <p:ext uri="{BB962C8B-B14F-4D97-AF65-F5344CB8AC3E}">
        <p14:creationId xmlns:p14="http://schemas.microsoft.com/office/powerpoint/2010/main" val="306802311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7" Type="http://schemas.openxmlformats.org/officeDocument/2006/relationships/slide" Target="slide2.xml"/><Relationship Id="rId2" Type="http://schemas.openxmlformats.org/officeDocument/2006/relationships/slide" Target="slide5.xml"/><Relationship Id="rId1" Type="http://schemas.openxmlformats.org/officeDocument/2006/relationships/slideLayout" Target="../slideLayouts/slideLayout2.xml"/><Relationship Id="rId6" Type="http://schemas.openxmlformats.org/officeDocument/2006/relationships/hyperlink" Target="https://padlet.com/dimasandouka55/dlkelkgqr0qse95d" TargetMode="External"/><Relationship Id="rId5" Type="http://schemas.openxmlformats.org/officeDocument/2006/relationships/slide" Target="slide8.xml"/><Relationship Id="rId4" Type="http://schemas.openxmlformats.org/officeDocument/2006/relationships/slide" Target="slide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3.xml"/><Relationship Id="rId13" Type="http://schemas.openxmlformats.org/officeDocument/2006/relationships/image" Target="../media/image4.png"/><Relationship Id="rId3" Type="http://schemas.openxmlformats.org/officeDocument/2006/relationships/diagramLayout" Target="../diagrams/layout2.xml"/><Relationship Id="rId7" Type="http://schemas.openxmlformats.org/officeDocument/2006/relationships/diagramData" Target="../diagrams/data3.xml"/><Relationship Id="rId12" Type="http://schemas.openxmlformats.org/officeDocument/2006/relationships/image" Target="../media/image3.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 Id="rId14"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diagramLayout" Target="../diagrams/layout4.xml"/><Relationship Id="rId7" Type="http://schemas.openxmlformats.org/officeDocument/2006/relationships/hyperlink" Target="https://padlet.com/dimasandouka55/dlkelkgqr0qse95d" TargetMode="External"/><Relationship Id="rId12" Type="http://schemas.openxmlformats.org/officeDocument/2006/relationships/image" Target="../media/image8.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openxmlformats.org/officeDocument/2006/relationships/hyperlink" Target="https://docs.google.com/presentation/d/1DIUUSq5GakSaQzO7gPTAzyIpwjGW_4zvVpD9PA83ptc/edit?usp=sharing" TargetMode="External"/><Relationship Id="rId5" Type="http://schemas.openxmlformats.org/officeDocument/2006/relationships/diagramColors" Target="../diagrams/colors4.xml"/><Relationship Id="rId10" Type="http://schemas.openxmlformats.org/officeDocument/2006/relationships/image" Target="../media/image7.png"/><Relationship Id="rId4" Type="http://schemas.openxmlformats.org/officeDocument/2006/relationships/diagramQuickStyle" Target="../diagrams/quickStyle4.xml"/><Relationship Id="rId9" Type="http://schemas.openxmlformats.org/officeDocument/2006/relationships/slide" Target="slide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Layout" Target="../diagrams/layout5.xml"/><Relationship Id="rId7" Type="http://schemas.openxmlformats.org/officeDocument/2006/relationships/hyperlink" Target="https://padlet.com/dimasandouka55/dlkelkgqr0qse95d" TargetMode="Externa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 Id="rId9"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1F03193-C212-46BD-9749-2C6C4743682B}"/>
              </a:ext>
            </a:extLst>
          </p:cNvPr>
          <p:cNvSpPr>
            <a:spLocks noGrp="1"/>
          </p:cNvSpPr>
          <p:nvPr>
            <p:ph type="ctrTitle"/>
          </p:nvPr>
        </p:nvSpPr>
        <p:spPr>
          <a:xfrm>
            <a:off x="1561707" y="1627437"/>
            <a:ext cx="9068586" cy="2590800"/>
          </a:xfrm>
        </p:spPr>
        <p:txBody>
          <a:bodyPr/>
          <a:lstStyle/>
          <a:p>
            <a:pPr rtl="1">
              <a:lnSpc>
                <a:spcPct val="100000"/>
              </a:lnSpc>
            </a:pPr>
            <a:br>
              <a:rPr lang="ar-SA" sz="4800" dirty="0">
                <a:latin typeface="Simplified Arabic" panose="02020603050405020304" pitchFamily="18" charset="-78"/>
                <a:cs typeface="Akhbar MT" pitchFamily="2" charset="-78"/>
              </a:rPr>
            </a:br>
            <a:r>
              <a:rPr lang="ar-SA" sz="4800" dirty="0">
                <a:latin typeface="Simplified Arabic" panose="02020603050405020304" pitchFamily="18" charset="-78"/>
                <a:cs typeface="Akhbar MT" pitchFamily="2" charset="-78"/>
              </a:rPr>
              <a:t>حصة تربية بعنوان " نتعلّم بأمان "</a:t>
            </a:r>
            <a:br>
              <a:rPr lang="ar-SA" sz="4800" dirty="0">
                <a:latin typeface="Simplified Arabic" panose="02020603050405020304" pitchFamily="18" charset="-78"/>
                <a:cs typeface="Akhbar MT" pitchFamily="2" charset="-78"/>
              </a:rPr>
            </a:br>
            <a:br>
              <a:rPr lang="ar-SA" sz="4800" dirty="0">
                <a:latin typeface="Simplified Arabic" panose="02020603050405020304" pitchFamily="18" charset="-78"/>
                <a:cs typeface="Akhbar MT" pitchFamily="2" charset="-78"/>
              </a:rPr>
            </a:br>
            <a:r>
              <a:rPr lang="ar-SA" sz="4800" dirty="0">
                <a:latin typeface="Simplified Arabic" panose="02020603050405020304" pitchFamily="18" charset="-78"/>
                <a:cs typeface="Akhbar MT" pitchFamily="2" charset="-78"/>
              </a:rPr>
              <a:t>من الصف السابع حتى ثاني عشر.</a:t>
            </a:r>
            <a:endParaRPr lang="en-US" sz="4800" dirty="0">
              <a:latin typeface="Simplified Arabic" panose="02020603050405020304" pitchFamily="18" charset="-78"/>
              <a:cs typeface="Akhbar MT" pitchFamily="2" charset="-78"/>
            </a:endParaRPr>
          </a:p>
        </p:txBody>
      </p:sp>
      <p:sp>
        <p:nvSpPr>
          <p:cNvPr id="3" name="Title 4">
            <a:extLst>
              <a:ext uri="{FF2B5EF4-FFF2-40B4-BE49-F238E27FC236}">
                <a16:creationId xmlns:a16="http://schemas.microsoft.com/office/drawing/2014/main" id="{7AA356E1-2D04-44DB-BBAC-D83D0AF8878F}"/>
              </a:ext>
            </a:extLst>
          </p:cNvPr>
          <p:cNvSpPr txBox="1">
            <a:spLocks/>
          </p:cNvSpPr>
          <p:nvPr/>
        </p:nvSpPr>
        <p:spPr>
          <a:xfrm>
            <a:off x="1422559" y="4757530"/>
            <a:ext cx="9068586" cy="689113"/>
          </a:xfrm>
          <a:prstGeom prst="rect">
            <a:avLst/>
          </a:prstGeom>
        </p:spPr>
        <p:txBody>
          <a:bodyPr vert="horz" lIns="91440" tIns="45720" rIns="91440" bIns="45720" rtlCol="0" anchor="ctr">
            <a:noAutofit/>
          </a:bodyPr>
          <a:lstStyle>
            <a:lvl1pPr algn="ctr" defTabSz="914400" rtl="0" eaLnBrk="1" latinLnBrk="0" hangingPunct="1">
              <a:lnSpc>
                <a:spcPct val="83000"/>
              </a:lnSpc>
              <a:spcBef>
                <a:spcPct val="0"/>
              </a:spcBef>
              <a:buNone/>
              <a:defRPr lang="en-US" sz="7200" b="0" kern="1200" cap="all" spc="-100" baseline="0" dirty="0">
                <a:solidFill>
                  <a:schemeClr val="tx1">
                    <a:lumMod val="85000"/>
                    <a:lumOff val="15000"/>
                  </a:schemeClr>
                </a:solidFill>
                <a:effectLst/>
                <a:latin typeface="+mj-lt"/>
                <a:ea typeface="+mn-ea"/>
                <a:cs typeface="+mn-cs"/>
              </a:defRPr>
            </a:lvl1pPr>
          </a:lstStyle>
          <a:p>
            <a:pPr algn="l" rtl="1">
              <a:lnSpc>
                <a:spcPct val="100000"/>
              </a:lnSpc>
            </a:pPr>
            <a:r>
              <a:rPr lang="ar-SA" sz="4800" dirty="0">
                <a:latin typeface="Simplified Arabic" panose="02020603050405020304" pitchFamily="18" charset="-78"/>
                <a:cs typeface="Akhbar MT" pitchFamily="2" charset="-78"/>
              </a:rPr>
              <a:t>ديما ناصيف</a:t>
            </a:r>
          </a:p>
        </p:txBody>
      </p:sp>
    </p:spTree>
    <p:extLst>
      <p:ext uri="{BB962C8B-B14F-4D97-AF65-F5344CB8AC3E}">
        <p14:creationId xmlns:p14="http://schemas.microsoft.com/office/powerpoint/2010/main" val="4145586788"/>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טבלה 6">
            <a:extLst>
              <a:ext uri="{FF2B5EF4-FFF2-40B4-BE49-F238E27FC236}">
                <a16:creationId xmlns:a16="http://schemas.microsoft.com/office/drawing/2014/main" id="{8789840D-B746-49C7-A7F5-52EB352E7715}"/>
              </a:ext>
            </a:extLst>
          </p:cNvPr>
          <p:cNvGraphicFramePr>
            <a:graphicFrameLocks noGrp="1"/>
          </p:cNvGraphicFramePr>
          <p:nvPr>
            <p:extLst>
              <p:ext uri="{D42A27DB-BD31-4B8C-83A1-F6EECF244321}">
                <p14:modId xmlns:p14="http://schemas.microsoft.com/office/powerpoint/2010/main" val="1116702060"/>
              </p:ext>
            </p:extLst>
          </p:nvPr>
        </p:nvGraphicFramePr>
        <p:xfrm>
          <a:off x="9708873" y="747675"/>
          <a:ext cx="1730375" cy="5338762"/>
        </p:xfrm>
        <a:graphic>
          <a:graphicData uri="http://schemas.openxmlformats.org/drawingml/2006/table">
            <a:tbl>
              <a:tblPr rtl="1" firstRow="1" bandRow="1">
                <a:tableStyleId>{EB9631B5-78F2-41C9-869B-9F39066F8104}</a:tableStyleId>
              </a:tblPr>
              <a:tblGrid>
                <a:gridCol w="1730375">
                  <a:extLst>
                    <a:ext uri="{9D8B030D-6E8A-4147-A177-3AD203B41FA5}">
                      <a16:colId xmlns:a16="http://schemas.microsoft.com/office/drawing/2014/main" val="20000"/>
                    </a:ext>
                  </a:extLst>
                </a:gridCol>
              </a:tblGrid>
              <a:tr h="1164814">
                <a:tc>
                  <a:txBody>
                    <a:bodyPr/>
                    <a:lstStyle/>
                    <a:p>
                      <a:pPr algn="ctr" rtl="1"/>
                      <a:endParaRPr lang="he-IL" sz="2400" cap="none" spc="0" dirty="0">
                        <a:ln w="0"/>
                        <a:effectLst>
                          <a:outerShdw blurRad="38100" dist="25400" dir="5400000" algn="ctr" rotWithShape="0">
                            <a:srgbClr val="6E747A">
                              <a:alpha val="43000"/>
                            </a:srgbClr>
                          </a:outerShdw>
                        </a:effectLst>
                      </a:endParaRPr>
                    </a:p>
                    <a:p>
                      <a:pPr algn="ctr" rtl="1"/>
                      <a:r>
                        <a:rPr lang="ar-SA" sz="2800" kern="1200" dirty="0">
                          <a:solidFill>
                            <a:schemeClr val="tx1"/>
                          </a:solidFill>
                          <a:latin typeface="Arial" panose="020B0604020202020204" pitchFamily="34" charset="0"/>
                          <a:ea typeface="+mn-ea"/>
                          <a:cs typeface="Akhbar MT" pitchFamily="2" charset="-78"/>
                        </a:rPr>
                        <a:t>هدف الوحدة</a:t>
                      </a:r>
                      <a:endParaRPr lang="he-IL" sz="2800" kern="1200" dirty="0">
                        <a:solidFill>
                          <a:schemeClr val="tx1"/>
                        </a:solidFill>
                        <a:latin typeface="Arial" panose="020B0604020202020204" pitchFamily="34" charset="0"/>
                        <a:ea typeface="+mn-ea"/>
                        <a:cs typeface="Gisha" panose="020B0502040204020203" pitchFamily="34" charset="-79"/>
                      </a:endParaRPr>
                    </a:p>
                  </a:txBody>
                  <a:tcPr marL="91468" marR="91468" marT="45711" marB="45711">
                    <a:gradFill>
                      <a:gsLst>
                        <a:gs pos="8858">
                          <a:srgbClr val="F5F7F9"/>
                        </a:gs>
                        <a:gs pos="28300">
                          <a:srgbClr val="E9EFF4"/>
                        </a:gs>
                        <a:gs pos="47804">
                          <a:srgbClr val="DEE6EE"/>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0000"/>
                  </a:ext>
                </a:extLst>
              </a:tr>
              <a:tr h="1391316">
                <a:tc>
                  <a:txBody>
                    <a:bodyPr/>
                    <a:lstStyle/>
                    <a:p>
                      <a:pPr algn="ctr" rtl="1"/>
                      <a:r>
                        <a:rPr lang="ar-SA" sz="2800" kern="1200" dirty="0">
                          <a:solidFill>
                            <a:schemeClr val="tx1"/>
                          </a:solidFill>
                          <a:latin typeface="Arial" panose="020B0604020202020204" pitchFamily="34" charset="0"/>
                          <a:ea typeface="+mn-ea"/>
                          <a:cs typeface="Akhbar MT" pitchFamily="2" charset="-78"/>
                          <a:hlinkClick r:id="rId2" action="ppaction://hlinksldjump">
                            <a:extLst>
                              <a:ext uri="{A12FA001-AC4F-418D-AE19-62706E023703}">
                                <ahyp:hlinkClr xmlns:ahyp="http://schemas.microsoft.com/office/drawing/2018/hyperlinkcolor" val="tx"/>
                              </a:ext>
                            </a:extLst>
                          </a:hlinkClick>
                        </a:rPr>
                        <a:t>افتتاحية</a:t>
                      </a:r>
                      <a:r>
                        <a:rPr lang="he-IL" sz="2800" kern="1200" dirty="0">
                          <a:solidFill>
                            <a:schemeClr val="tx1"/>
                          </a:solidFill>
                          <a:latin typeface="Arial" panose="020B0604020202020204" pitchFamily="34" charset="0"/>
                          <a:ea typeface="+mn-ea"/>
                          <a:hlinkClick r:id="rId3" action="ppaction://hlinksldjump">
                            <a:extLst>
                              <a:ext uri="{A12FA001-AC4F-418D-AE19-62706E023703}">
                                <ahyp:hlinkClr xmlns:ahyp="http://schemas.microsoft.com/office/drawing/2018/hyperlinkcolor" val="tx"/>
                              </a:ext>
                            </a:extLst>
                          </a:hlinkClick>
                        </a:rPr>
                        <a:t>:</a:t>
                      </a:r>
                    </a:p>
                    <a:p>
                      <a:pPr algn="ctr" rtl="1"/>
                      <a:r>
                        <a:rPr lang="ar-SA" sz="2800" kern="1200" dirty="0">
                          <a:solidFill>
                            <a:schemeClr val="tx1"/>
                          </a:solidFill>
                          <a:latin typeface="Arial" panose="020B0604020202020204" pitchFamily="34" charset="0"/>
                          <a:ea typeface="+mn-ea"/>
                          <a:cs typeface="Akhbar MT" pitchFamily="2" charset="-78"/>
                        </a:rPr>
                        <a:t>لوحة المفاتيح</a:t>
                      </a:r>
                      <a:endParaRPr lang="he-IL" sz="2800" kern="1200" dirty="0">
                        <a:solidFill>
                          <a:schemeClr val="tx1"/>
                        </a:solidFill>
                        <a:latin typeface="Arial" panose="020B0604020202020204" pitchFamily="34" charset="0"/>
                        <a:ea typeface="+mn-ea"/>
                        <a:cs typeface="Gisha" panose="020B0502040204020203" pitchFamily="34" charset="-79"/>
                      </a:endParaRPr>
                    </a:p>
                  </a:txBody>
                  <a:tcPr marL="91468" marR="91468" marT="45711" marB="45711">
                    <a:gradFill>
                      <a:gsLst>
                        <a:gs pos="8858">
                          <a:srgbClr val="F5F7F9"/>
                        </a:gs>
                        <a:gs pos="28300">
                          <a:srgbClr val="E9EFF4"/>
                        </a:gs>
                        <a:gs pos="47804">
                          <a:srgbClr val="DEE6EE"/>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0001"/>
                  </a:ext>
                </a:extLst>
              </a:tr>
              <a:tr h="1391316">
                <a:tc>
                  <a:txBody>
                    <a:bodyPr/>
                    <a:lstStyle/>
                    <a:p>
                      <a:pPr marL="0" algn="ctr" defTabSz="914400" rtl="1" eaLnBrk="1" latinLnBrk="0" hangingPunct="1"/>
                      <a:r>
                        <a:rPr lang="ar-SA" sz="2800" kern="1200" dirty="0">
                          <a:solidFill>
                            <a:schemeClr val="tx1"/>
                          </a:solidFill>
                          <a:latin typeface="Arial" panose="020B0604020202020204" pitchFamily="34" charset="0"/>
                          <a:ea typeface="+mn-ea"/>
                          <a:cs typeface="Akhbar MT" pitchFamily="2" charset="-78"/>
                          <a:hlinkClick r:id="rId4" action="ppaction://hlinksldjump">
                            <a:extLst>
                              <a:ext uri="{A12FA001-AC4F-418D-AE19-62706E023703}">
                                <ahyp:hlinkClr xmlns:ahyp="http://schemas.microsoft.com/office/drawing/2018/hyperlinkcolor" val="tx"/>
                              </a:ext>
                            </a:extLst>
                          </a:hlinkClick>
                        </a:rPr>
                        <a:t>العرض</a:t>
                      </a:r>
                      <a:r>
                        <a:rPr lang="he-IL" sz="2800" kern="1200" dirty="0">
                          <a:solidFill>
                            <a:schemeClr val="tx1"/>
                          </a:solidFill>
                          <a:latin typeface="Arial" panose="020B0604020202020204" pitchFamily="34" charset="0"/>
                          <a:ea typeface="+mn-ea"/>
                          <a:hlinkClick r:id="rId5" action="ppaction://hlinksldjump">
                            <a:extLst>
                              <a:ext uri="{A12FA001-AC4F-418D-AE19-62706E023703}">
                                <ahyp:hlinkClr xmlns:ahyp="http://schemas.microsoft.com/office/drawing/2018/hyperlinkcolor" val="tx"/>
                              </a:ext>
                            </a:extLst>
                          </a:hlinkClick>
                        </a:rPr>
                        <a:t>: </a:t>
                      </a:r>
                      <a:endParaRPr lang="ar-SA" sz="2800" kern="1200" dirty="0">
                        <a:solidFill>
                          <a:schemeClr val="tx1"/>
                        </a:solidFill>
                        <a:latin typeface="Arial" panose="020B0604020202020204" pitchFamily="34" charset="0"/>
                        <a:ea typeface="+mn-ea"/>
                        <a:cs typeface="Akhbar MT" pitchFamily="2" charset="-78"/>
                      </a:endParaRPr>
                    </a:p>
                    <a:p>
                      <a:pPr marL="0" algn="ctr" defTabSz="914400" rtl="1" eaLnBrk="1" latinLnBrk="0" hangingPunct="1"/>
                      <a:r>
                        <a:rPr lang="ar-SA" sz="2800" kern="1200" dirty="0">
                          <a:solidFill>
                            <a:schemeClr val="tx1"/>
                          </a:solidFill>
                          <a:latin typeface="Arial" panose="020B0604020202020204" pitchFamily="34" charset="0"/>
                          <a:ea typeface="+mn-ea"/>
                          <a:cs typeface="Akhbar MT" pitchFamily="2" charset="-78"/>
                        </a:rPr>
                        <a:t>المحكمة</a:t>
                      </a:r>
                      <a:endParaRPr lang="he-IL" sz="2800" kern="1200" dirty="0">
                        <a:solidFill>
                          <a:schemeClr val="tx1"/>
                        </a:solidFill>
                        <a:latin typeface="Arial" panose="020B0604020202020204" pitchFamily="34" charset="0"/>
                        <a:ea typeface="+mn-ea"/>
                        <a:cs typeface="Gisha" panose="020B0502040204020203" pitchFamily="34" charset="-79"/>
                      </a:endParaRPr>
                    </a:p>
                  </a:txBody>
                  <a:tcPr marL="91468" marR="91468" marT="45711" marB="45711">
                    <a:gradFill>
                      <a:gsLst>
                        <a:gs pos="8858">
                          <a:srgbClr val="F5F7F9"/>
                        </a:gs>
                        <a:gs pos="28300">
                          <a:srgbClr val="E9EFF4"/>
                        </a:gs>
                        <a:gs pos="47804">
                          <a:srgbClr val="DEE6EE"/>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0002"/>
                  </a:ext>
                </a:extLst>
              </a:tr>
              <a:tr h="1391316">
                <a:tc>
                  <a:txBody>
                    <a:bodyPr/>
                    <a:lstStyle/>
                    <a:p>
                      <a:pPr marL="0" algn="ctr" defTabSz="914400" rtl="1" eaLnBrk="1" latinLnBrk="0" hangingPunct="1"/>
                      <a:r>
                        <a:rPr lang="ar-SA" sz="2800" kern="1200" dirty="0">
                          <a:solidFill>
                            <a:schemeClr val="tx1"/>
                          </a:solidFill>
                          <a:latin typeface="Arial" panose="020B0604020202020204" pitchFamily="34" charset="0"/>
                          <a:ea typeface="+mn-ea"/>
                          <a:cs typeface="Akhbar MT" pitchFamily="2" charset="-78"/>
                          <a:hlinkClick r:id="rId6">
                            <a:extLst>
                              <a:ext uri="{A12FA001-AC4F-418D-AE19-62706E023703}">
                                <ahyp:hlinkClr xmlns:ahyp="http://schemas.microsoft.com/office/drawing/2018/hyperlinkcolor" val="tx"/>
                              </a:ext>
                            </a:extLst>
                          </a:hlinkClick>
                        </a:rPr>
                        <a:t>الختام</a:t>
                      </a:r>
                      <a:r>
                        <a:rPr lang="he-IL" sz="2800" kern="1200" dirty="0">
                          <a:solidFill>
                            <a:schemeClr val="tx1"/>
                          </a:solidFill>
                          <a:latin typeface="Arial" panose="020B0604020202020204" pitchFamily="34" charset="0"/>
                          <a:ea typeface="+mn-ea"/>
                          <a:hlinkClick r:id="rId7" action="ppaction://hlinksldjump">
                            <a:extLst>
                              <a:ext uri="{A12FA001-AC4F-418D-AE19-62706E023703}">
                                <ahyp:hlinkClr xmlns:ahyp="http://schemas.microsoft.com/office/drawing/2018/hyperlinkcolor" val="tx"/>
                              </a:ext>
                            </a:extLst>
                          </a:hlinkClick>
                        </a:rPr>
                        <a:t>:</a:t>
                      </a:r>
                    </a:p>
                    <a:p>
                      <a:pPr marL="0" algn="ctr" defTabSz="914400" rtl="1" eaLnBrk="1" latinLnBrk="0" hangingPunct="1"/>
                      <a:r>
                        <a:rPr lang="ar-SA" sz="2800" kern="1200" dirty="0">
                          <a:solidFill>
                            <a:schemeClr val="tx1"/>
                          </a:solidFill>
                          <a:latin typeface="Arial" panose="020B0604020202020204" pitchFamily="34" charset="0"/>
                          <a:ea typeface="+mn-ea"/>
                          <a:cs typeface="Akhbar MT" pitchFamily="2" charset="-78"/>
                        </a:rPr>
                        <a:t>نقاش القضايا</a:t>
                      </a:r>
                      <a:endParaRPr lang="he-IL" sz="2800" kern="1200" dirty="0">
                        <a:solidFill>
                          <a:schemeClr val="tx1"/>
                        </a:solidFill>
                        <a:latin typeface="Arial" panose="020B0604020202020204" pitchFamily="34" charset="0"/>
                        <a:ea typeface="+mn-ea"/>
                        <a:cs typeface="Gisha" panose="020B0502040204020203" pitchFamily="34" charset="-79"/>
                      </a:endParaRPr>
                    </a:p>
                  </a:txBody>
                  <a:tcPr marL="91468" marR="91468" marT="45711" marB="45711">
                    <a:gradFill>
                      <a:gsLst>
                        <a:gs pos="8858">
                          <a:srgbClr val="F5F7F9"/>
                        </a:gs>
                        <a:gs pos="28300">
                          <a:srgbClr val="E9EFF4"/>
                        </a:gs>
                        <a:gs pos="47804">
                          <a:srgbClr val="DEE6EE"/>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0003"/>
                  </a:ext>
                </a:extLst>
              </a:tr>
            </a:tbl>
          </a:graphicData>
        </a:graphic>
      </p:graphicFrame>
      <p:sp>
        <p:nvSpPr>
          <p:cNvPr id="5" name="מלבן 4">
            <a:extLst>
              <a:ext uri="{FF2B5EF4-FFF2-40B4-BE49-F238E27FC236}">
                <a16:creationId xmlns:a16="http://schemas.microsoft.com/office/drawing/2014/main" id="{EB033584-AB65-4E98-BDD5-17264D8EB402}"/>
              </a:ext>
            </a:extLst>
          </p:cNvPr>
          <p:cNvSpPr/>
          <p:nvPr/>
        </p:nvSpPr>
        <p:spPr>
          <a:xfrm>
            <a:off x="372110" y="747675"/>
            <a:ext cx="9251315" cy="1384995"/>
          </a:xfrm>
          <a:prstGeom prst="rect">
            <a:avLst/>
          </a:prstGeom>
          <a:solidFill>
            <a:schemeClr val="accent4"/>
          </a:solidFill>
        </p:spPr>
        <p:txBody>
          <a:bodyPr wrap="square" rtlCol="1">
            <a:spAutoFit/>
          </a:bodyPr>
          <a:lstStyle/>
          <a:p>
            <a:pPr marL="285750" indent="-285750" algn="r" rtl="1">
              <a:buFont typeface="Arial" panose="020B0604020202020204" pitchFamily="34" charset="0"/>
              <a:buChar char="•"/>
              <a:defRPr/>
            </a:pPr>
            <a:r>
              <a:rPr lang="ar-SA" altLang="en-US" sz="2800" dirty="0">
                <a:latin typeface="Arial" panose="020B0604020202020204" pitchFamily="34" charset="0"/>
                <a:cs typeface="Akhbar MT" pitchFamily="2" charset="-78"/>
              </a:rPr>
              <a:t>توعية الطلاب بمخاطر الاستخدام الغير آمن للانترنت.</a:t>
            </a:r>
          </a:p>
          <a:p>
            <a:pPr marL="285750" indent="-285750" algn="r" rtl="1">
              <a:buFont typeface="Arial" panose="020B0604020202020204" pitchFamily="34" charset="0"/>
              <a:buChar char="•"/>
              <a:defRPr/>
            </a:pPr>
            <a:r>
              <a:rPr lang="ar-SA" altLang="en-US" sz="2800" dirty="0">
                <a:latin typeface="Arial" panose="020B0604020202020204" pitchFamily="34" charset="0"/>
                <a:cs typeface="Akhbar MT" pitchFamily="2" charset="-78"/>
              </a:rPr>
              <a:t>تذويت ادراك الطلاب بالعقوبات للمخالفات المختلفة.</a:t>
            </a:r>
          </a:p>
          <a:p>
            <a:pPr marL="285750" indent="-285750" algn="r" rtl="1">
              <a:buFont typeface="Arial" panose="020B0604020202020204" pitchFamily="34" charset="0"/>
              <a:buChar char="•"/>
              <a:defRPr/>
            </a:pPr>
            <a:r>
              <a:rPr lang="ar-SA" altLang="en-US" sz="2800" dirty="0">
                <a:latin typeface="Arial" panose="020B0604020202020204" pitchFamily="34" charset="0"/>
                <a:cs typeface="Akhbar MT" pitchFamily="2" charset="-78"/>
              </a:rPr>
              <a:t>توعية الطلاب العنوان الصحيح الذي من الممكن التوجه له في حالة الخطر.</a:t>
            </a:r>
            <a:endParaRPr lang="en-US" altLang="en-US" sz="2800" dirty="0">
              <a:latin typeface="Arial" panose="020B0604020202020204" pitchFamily="34" charset="0"/>
              <a:cs typeface="Akhbar MT" pitchFamily="2" charset="-78"/>
            </a:endParaRPr>
          </a:p>
        </p:txBody>
      </p:sp>
      <p:sp>
        <p:nvSpPr>
          <p:cNvPr id="6" name="Rectangle 5">
            <a:extLst>
              <a:ext uri="{FF2B5EF4-FFF2-40B4-BE49-F238E27FC236}">
                <a16:creationId xmlns:a16="http://schemas.microsoft.com/office/drawing/2014/main" id="{95CCCE8E-1CD9-4EF4-BF16-109359AF68D9}"/>
              </a:ext>
            </a:extLst>
          </p:cNvPr>
          <p:cNvSpPr/>
          <p:nvPr/>
        </p:nvSpPr>
        <p:spPr>
          <a:xfrm>
            <a:off x="378776" y="2410966"/>
            <a:ext cx="9251316" cy="2092881"/>
          </a:xfrm>
          <a:prstGeom prst="rect">
            <a:avLst/>
          </a:prstGeom>
          <a:solidFill>
            <a:srgbClr val="92D050"/>
          </a:solidFill>
        </p:spPr>
        <p:txBody>
          <a:bodyPr wrap="square">
            <a:spAutoFit/>
          </a:bodyPr>
          <a:lstStyle/>
          <a:p>
            <a:pPr algn="r" eaLnBrk="0" fontAlgn="base" hangingPunct="0">
              <a:spcBef>
                <a:spcPct val="0"/>
              </a:spcBef>
              <a:spcAft>
                <a:spcPct val="0"/>
              </a:spcAft>
            </a:pPr>
            <a:r>
              <a:rPr lang="ar-SA" sz="2800" b="1" u="sng" dirty="0">
                <a:solidFill>
                  <a:srgbClr val="222222"/>
                </a:solidFill>
                <a:latin typeface="inherit"/>
                <a:cs typeface="Akhbar MT" pitchFamily="2" charset="-78"/>
              </a:rPr>
              <a:t>اعتبارات في اختيار الموضوع من قبل المعلم او الموجه</a:t>
            </a:r>
          </a:p>
          <a:p>
            <a:pPr algn="r" eaLnBrk="0" fontAlgn="base" hangingPunct="0">
              <a:spcBef>
                <a:spcPct val="0"/>
              </a:spcBef>
              <a:spcAft>
                <a:spcPct val="0"/>
              </a:spcAft>
            </a:pPr>
            <a:endParaRPr lang="he-IL" b="1" dirty="0">
              <a:solidFill>
                <a:schemeClr val="accent5">
                  <a:lumMod val="75000"/>
                </a:schemeClr>
              </a:solidFill>
              <a:latin typeface="Gisha" panose="020B0502040204020203" pitchFamily="34" charset="-79"/>
              <a:cs typeface="Gisha" panose="020B0502040204020203" pitchFamily="34" charset="-79"/>
            </a:endParaRPr>
          </a:p>
          <a:p>
            <a:pPr marL="285750" indent="-285750" algn="r" rtl="1" eaLnBrk="0" fontAlgn="base" hangingPunct="0">
              <a:spcBef>
                <a:spcPct val="0"/>
              </a:spcBef>
              <a:spcAft>
                <a:spcPct val="0"/>
              </a:spcAft>
              <a:buFont typeface="Arial" panose="020B0604020202020204" pitchFamily="34" charset="0"/>
              <a:buChar char="•"/>
            </a:pPr>
            <a:r>
              <a:rPr lang="ar-SA" altLang="en-US" sz="2800" dirty="0">
                <a:solidFill>
                  <a:srgbClr val="222222"/>
                </a:solidFill>
                <a:latin typeface="inherit"/>
                <a:cs typeface="Akhbar MT" pitchFamily="2" charset="-78"/>
              </a:rPr>
              <a:t>استخدام الطلاب المتزايد للانترنت والمواقع المختلفة في ظل انتشار الكورونا.</a:t>
            </a:r>
          </a:p>
          <a:p>
            <a:pPr marL="285750" indent="-285750" algn="r" rtl="1" eaLnBrk="0" fontAlgn="base" hangingPunct="0">
              <a:spcBef>
                <a:spcPct val="0"/>
              </a:spcBef>
              <a:spcAft>
                <a:spcPct val="0"/>
              </a:spcAft>
              <a:buFont typeface="Arial" panose="020B0604020202020204" pitchFamily="34" charset="0"/>
              <a:buChar char="•"/>
            </a:pPr>
            <a:r>
              <a:rPr lang="ar-SA" altLang="en-US" sz="2800" dirty="0">
                <a:solidFill>
                  <a:srgbClr val="222222"/>
                </a:solidFill>
                <a:latin typeface="inherit"/>
                <a:cs typeface="Akhbar MT" pitchFamily="2" charset="-78"/>
              </a:rPr>
              <a:t>الحاجة لتوعية الطلاب خاصة بسبب عدم قدرة الأهل على مراقبة ابنائهم، والناتج في بعض الأحيان عن محدودية القدرات المحوسبة عند الأهل مقارنة بأبنائهم.</a:t>
            </a:r>
            <a:endParaRPr lang="en-US" altLang="en-US" sz="2000" dirty="0">
              <a:latin typeface="Arial" panose="020B0604020202020204" pitchFamily="34" charset="0"/>
              <a:cs typeface="Akhbar MT" pitchFamily="2" charset="-78"/>
            </a:endParaRPr>
          </a:p>
        </p:txBody>
      </p:sp>
      <p:sp>
        <p:nvSpPr>
          <p:cNvPr id="7" name="TextBox 6">
            <a:extLst>
              <a:ext uri="{FF2B5EF4-FFF2-40B4-BE49-F238E27FC236}">
                <a16:creationId xmlns:a16="http://schemas.microsoft.com/office/drawing/2014/main" id="{0571DF34-967C-4D3B-85AA-602FBC65199E}"/>
              </a:ext>
            </a:extLst>
          </p:cNvPr>
          <p:cNvSpPr txBox="1"/>
          <p:nvPr/>
        </p:nvSpPr>
        <p:spPr>
          <a:xfrm>
            <a:off x="401499" y="4681235"/>
            <a:ext cx="9264650" cy="1938992"/>
          </a:xfrm>
          <a:prstGeom prst="rect">
            <a:avLst/>
          </a:prstGeom>
          <a:solidFill>
            <a:schemeClr val="accent1"/>
          </a:solidFill>
        </p:spPr>
        <p:txBody>
          <a:bodyPr rtlCol="1">
            <a:spAutoFit/>
          </a:bodyPr>
          <a:lstStyle/>
          <a:p>
            <a:pPr algn="r" defTabSz="914400" rtl="1" eaLnBrk="1" hangingPunct="1">
              <a:defRPr/>
            </a:pPr>
            <a:r>
              <a:rPr lang="ar-SA" sz="2800" b="1" u="sng" dirty="0">
                <a:solidFill>
                  <a:srgbClr val="222222"/>
                </a:solidFill>
                <a:latin typeface="inherit"/>
                <a:cs typeface="Akhbar MT" pitchFamily="2" charset="-78"/>
              </a:rPr>
              <a:t>العبر المستخلصة:</a:t>
            </a:r>
          </a:p>
          <a:p>
            <a:pPr marL="342900" indent="-342900" algn="r" rtl="1">
              <a:buFont typeface="Arial" panose="020B0604020202020204" pitchFamily="34" charset="0"/>
              <a:buChar char="•"/>
              <a:defRPr/>
            </a:pPr>
            <a:r>
              <a:rPr lang="ar-SA" altLang="en-US" sz="2400" dirty="0">
                <a:solidFill>
                  <a:srgbClr val="222222"/>
                </a:solidFill>
                <a:latin typeface="inherit"/>
                <a:cs typeface="Akhbar MT" pitchFamily="2" charset="-78"/>
              </a:rPr>
              <a:t>الوعي لأخلاقيات استخدام الانترنت.</a:t>
            </a:r>
          </a:p>
          <a:p>
            <a:pPr marL="342900" indent="-342900" algn="r" rtl="1">
              <a:buFont typeface="Arial" panose="020B0604020202020204" pitchFamily="34" charset="0"/>
              <a:buChar char="•"/>
              <a:defRPr/>
            </a:pPr>
            <a:r>
              <a:rPr lang="ar-SA" altLang="en-US" sz="2400" dirty="0">
                <a:solidFill>
                  <a:srgbClr val="222222"/>
                </a:solidFill>
                <a:latin typeface="inherit"/>
                <a:cs typeface="Akhbar MT" pitchFamily="2" charset="-78"/>
              </a:rPr>
              <a:t>تعزيز المسؤولية والمراقبة الذاتية.</a:t>
            </a:r>
            <a:endParaRPr lang="en-GB" altLang="en-US" sz="2400" dirty="0">
              <a:solidFill>
                <a:srgbClr val="222222"/>
              </a:solidFill>
              <a:latin typeface="inherit"/>
              <a:cs typeface="Akhbar MT" pitchFamily="2" charset="-78"/>
            </a:endParaRPr>
          </a:p>
          <a:p>
            <a:pPr marL="342900" indent="-342900" algn="r" rtl="1">
              <a:buFont typeface="Arial" panose="020B0604020202020204" pitchFamily="34" charset="0"/>
              <a:buChar char="•"/>
              <a:defRPr/>
            </a:pPr>
            <a:r>
              <a:rPr lang="ar-SA" altLang="en-US" sz="2400" dirty="0">
                <a:solidFill>
                  <a:srgbClr val="222222"/>
                </a:solidFill>
                <a:latin typeface="inherit"/>
                <a:cs typeface="Akhbar MT" pitchFamily="2" charset="-78"/>
              </a:rPr>
              <a:t>تماهي شخصية كل طالب مع طرق استخدامه للتكنولوجيا.</a:t>
            </a:r>
          </a:p>
          <a:p>
            <a:pPr algn="r" rtl="1">
              <a:defRPr/>
            </a:pPr>
            <a:endParaRPr lang="he-IL" sz="2000" dirty="0">
              <a:solidFill>
                <a:srgbClr val="FF0000"/>
              </a:solidFill>
              <a:latin typeface="Gisha" panose="020B0502040204020203" pitchFamily="34" charset="-79"/>
              <a:cs typeface="Gisha" panose="020B0502040204020203" pitchFamily="34" charset="-79"/>
            </a:endParaRPr>
          </a:p>
        </p:txBody>
      </p:sp>
    </p:spTree>
    <p:extLst>
      <p:ext uri="{BB962C8B-B14F-4D97-AF65-F5344CB8AC3E}">
        <p14:creationId xmlns:p14="http://schemas.microsoft.com/office/powerpoint/2010/main" val="1140007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161925F1-E3AA-40B3-9FC4-B74A0A3EBD7C}"/>
              </a:ext>
            </a:extLst>
          </p:cNvPr>
          <p:cNvGraphicFramePr/>
          <p:nvPr>
            <p:extLst>
              <p:ext uri="{D42A27DB-BD31-4B8C-83A1-F6EECF244321}">
                <p14:modId xmlns:p14="http://schemas.microsoft.com/office/powerpoint/2010/main" val="1104549429"/>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98926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a:extLst>
              <a:ext uri="{FF2B5EF4-FFF2-40B4-BE49-F238E27FC236}">
                <a16:creationId xmlns:a16="http://schemas.microsoft.com/office/drawing/2014/main" id="{068B82B2-C836-42D8-9328-EE21E09C9163}"/>
              </a:ext>
            </a:extLst>
          </p:cNvPr>
          <p:cNvGraphicFramePr>
            <a:graphicFrameLocks noGrp="1"/>
          </p:cNvGraphicFramePr>
          <p:nvPr>
            <p:ph idx="1"/>
            <p:extLst>
              <p:ext uri="{D42A27DB-BD31-4B8C-83A1-F6EECF244321}">
                <p14:modId xmlns:p14="http://schemas.microsoft.com/office/powerpoint/2010/main" val="1279015207"/>
              </p:ext>
            </p:extLst>
          </p:nvPr>
        </p:nvGraphicFramePr>
        <p:xfrm>
          <a:off x="1066800" y="2103438"/>
          <a:ext cx="10058400" cy="3932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a:extLst>
              <a:ext uri="{FF2B5EF4-FFF2-40B4-BE49-F238E27FC236}">
                <a16:creationId xmlns:a16="http://schemas.microsoft.com/office/drawing/2014/main" id="{2311D4D1-1EA3-4F6B-8D14-29242B9B58F6}"/>
              </a:ext>
            </a:extLst>
          </p:cNvPr>
          <p:cNvSpPr txBox="1"/>
          <p:nvPr/>
        </p:nvSpPr>
        <p:spPr>
          <a:xfrm>
            <a:off x="377687" y="370912"/>
            <a:ext cx="11436626" cy="707886"/>
          </a:xfrm>
          <a:prstGeom prst="rect">
            <a:avLst/>
          </a:prstGeom>
          <a:solidFill>
            <a:schemeClr val="accent1"/>
          </a:solidFill>
        </p:spPr>
        <p:txBody>
          <a:bodyPr wrap="square" rtlCol="0">
            <a:spAutoFit/>
          </a:bodyPr>
          <a:lstStyle/>
          <a:p>
            <a:pPr algn="ctr" rtl="1"/>
            <a:r>
              <a:rPr lang="ar-SA" sz="4000" dirty="0">
                <a:cs typeface="Akhbar MT" pitchFamily="2" charset="-78"/>
              </a:rPr>
              <a:t>الافتتاحية</a:t>
            </a:r>
            <a:endParaRPr lang="en-US" sz="4000" dirty="0">
              <a:cs typeface="Akhbar MT" pitchFamily="2" charset="-78"/>
            </a:endParaRPr>
          </a:p>
        </p:txBody>
      </p:sp>
      <p:graphicFrame>
        <p:nvGraphicFramePr>
          <p:cNvPr id="3" name="Diagram 2">
            <a:extLst>
              <a:ext uri="{FF2B5EF4-FFF2-40B4-BE49-F238E27FC236}">
                <a16:creationId xmlns:a16="http://schemas.microsoft.com/office/drawing/2014/main" id="{708BB489-FAA6-46DE-9CAD-84DD94314240}"/>
              </a:ext>
            </a:extLst>
          </p:cNvPr>
          <p:cNvGraphicFramePr/>
          <p:nvPr>
            <p:extLst>
              <p:ext uri="{D42A27DB-BD31-4B8C-83A1-F6EECF244321}">
                <p14:modId xmlns:p14="http://schemas.microsoft.com/office/powerpoint/2010/main" val="767238519"/>
              </p:ext>
            </p:extLst>
          </p:nvPr>
        </p:nvGraphicFramePr>
        <p:xfrm>
          <a:off x="572052" y="1974402"/>
          <a:ext cx="7178261" cy="371318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4" name="Picture 2" descr="Keyboard - Keyboard Clipart - 600x215 PNG Download - PNGkit">
            <a:extLst>
              <a:ext uri="{FF2B5EF4-FFF2-40B4-BE49-F238E27FC236}">
                <a16:creationId xmlns:a16="http://schemas.microsoft.com/office/drawing/2014/main" id="{670AEDC6-D602-4E26-85F8-243D64C0E9D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71551" y="2243175"/>
            <a:ext cx="1639128" cy="58968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Puzzles flat puzzles logo puzzle design puzzle Vector Image">
            <a:extLst>
              <a:ext uri="{FF2B5EF4-FFF2-40B4-BE49-F238E27FC236}">
                <a16:creationId xmlns:a16="http://schemas.microsoft.com/office/drawing/2014/main" id="{FD3F43C4-8AD8-4F67-A586-E779EF387B2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48239" y="3361933"/>
            <a:ext cx="869674" cy="93812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cattered Words Vector Images (over 420)">
            <a:extLst>
              <a:ext uri="{FF2B5EF4-FFF2-40B4-BE49-F238E27FC236}">
                <a16:creationId xmlns:a16="http://schemas.microsoft.com/office/drawing/2014/main" id="{700BDAF4-F83F-4F9F-A9BD-F28E7124C58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517913" y="4715807"/>
            <a:ext cx="784649" cy="824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6859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49FCC-35D9-4C6B-8013-239C8044A0B2}"/>
              </a:ext>
            </a:extLst>
          </p:cNvPr>
          <p:cNvSpPr>
            <a:spLocks noGrp="1"/>
          </p:cNvSpPr>
          <p:nvPr>
            <p:ph type="title"/>
          </p:nvPr>
        </p:nvSpPr>
        <p:spPr>
          <a:xfrm>
            <a:off x="384313" y="390940"/>
            <a:ext cx="11423373" cy="1712179"/>
          </a:xfrm>
          <a:solidFill>
            <a:srgbClr val="92D050"/>
          </a:solidFill>
        </p:spPr>
        <p:txBody>
          <a:bodyPr>
            <a:normAutofit/>
          </a:bodyPr>
          <a:lstStyle/>
          <a:p>
            <a:pPr algn="ctr" rtl="1"/>
            <a:r>
              <a:rPr lang="ar-SA" sz="6000" b="1" dirty="0">
                <a:cs typeface="Akhbar MT" pitchFamily="2" charset="-78"/>
              </a:rPr>
              <a:t>فعالية لوحة المفاتيح</a:t>
            </a:r>
            <a:endParaRPr lang="en-US" sz="6000" b="1" dirty="0">
              <a:cs typeface="Akhbar MT" pitchFamily="2" charset="-78"/>
            </a:endParaRPr>
          </a:p>
        </p:txBody>
      </p:sp>
      <p:sp>
        <p:nvSpPr>
          <p:cNvPr id="3" name="Content Placeholder 2">
            <a:extLst>
              <a:ext uri="{FF2B5EF4-FFF2-40B4-BE49-F238E27FC236}">
                <a16:creationId xmlns:a16="http://schemas.microsoft.com/office/drawing/2014/main" id="{8B81EFC7-5BE6-45EC-BB1A-4E092842A9CE}"/>
              </a:ext>
            </a:extLst>
          </p:cNvPr>
          <p:cNvSpPr>
            <a:spLocks noGrp="1"/>
          </p:cNvSpPr>
          <p:nvPr>
            <p:ph idx="1"/>
          </p:nvPr>
        </p:nvSpPr>
        <p:spPr>
          <a:xfrm>
            <a:off x="384313" y="2103119"/>
            <a:ext cx="11463129" cy="4363941"/>
          </a:xfrm>
          <a:solidFill>
            <a:srgbClr val="FFC000"/>
          </a:solidFill>
        </p:spPr>
        <p:txBody>
          <a:bodyPr>
            <a:normAutofit/>
          </a:bodyPr>
          <a:lstStyle/>
          <a:p>
            <a:pPr algn="r" rtl="1"/>
            <a:r>
              <a:rPr lang="ar-SA" sz="3200" dirty="0">
                <a:cs typeface="Akhbar MT" pitchFamily="2" charset="-78"/>
              </a:rPr>
              <a:t>عزيزي الطالب اختر من لوحة المفاتيح "مفتاح واحد" ترغب أن تكونه مع ذكر السبب.</a:t>
            </a:r>
          </a:p>
          <a:p>
            <a:pPr algn="r" rtl="1"/>
            <a:r>
              <a:rPr lang="ar-SA" sz="3200" dirty="0">
                <a:cs typeface="Akhbar MT" pitchFamily="2" charset="-78"/>
              </a:rPr>
              <a:t>واختر مفتاح آخر لا ترغب بأن تكونه مع ذكر السبب.</a:t>
            </a:r>
          </a:p>
          <a:p>
            <a:pPr marL="0" indent="0" algn="r" rtl="1">
              <a:buNone/>
            </a:pPr>
            <a:r>
              <a:rPr lang="ar-SA" sz="3200" dirty="0">
                <a:cs typeface="Akhbar MT" pitchFamily="2" charset="-78"/>
              </a:rPr>
              <a:t>مثال: أنا ديما، أرغب أن أكون زر </a:t>
            </a:r>
            <a:r>
              <a:rPr lang="en-GB" sz="3200" b="1" u="sng" dirty="0">
                <a:cs typeface="Akhbar MT" pitchFamily="2" charset="-78"/>
              </a:rPr>
              <a:t>enter</a:t>
            </a:r>
            <a:r>
              <a:rPr lang="ar-SA" sz="3200" dirty="0">
                <a:cs typeface="Akhbar MT" pitchFamily="2" charset="-78"/>
              </a:rPr>
              <a:t> لاني دومًا أحب البدايات الجديدة.</a:t>
            </a:r>
          </a:p>
          <a:p>
            <a:pPr marL="0" indent="0" algn="r" rtl="1">
              <a:buNone/>
            </a:pPr>
            <a:r>
              <a:rPr lang="ar-SA" sz="3200" dirty="0">
                <a:cs typeface="Akhbar MT" pitchFamily="2" charset="-78"/>
              </a:rPr>
              <a:t>ولا أرغب أن اكون زر </a:t>
            </a:r>
            <a:r>
              <a:rPr lang="en-GB" sz="3200" b="1" u="sng" dirty="0">
                <a:cs typeface="Akhbar MT" pitchFamily="2" charset="-78"/>
              </a:rPr>
              <a:t>delete</a:t>
            </a:r>
            <a:r>
              <a:rPr lang="en-GB" sz="3200" dirty="0">
                <a:cs typeface="Akhbar MT" pitchFamily="2" charset="-78"/>
              </a:rPr>
              <a:t> </a:t>
            </a:r>
            <a:r>
              <a:rPr lang="ar-SA" sz="3200" dirty="0">
                <a:cs typeface="Akhbar MT" pitchFamily="2" charset="-78"/>
              </a:rPr>
              <a:t> لأنني لا أحب محو أي شيء أو موقف أو ذكرى من حياتي.</a:t>
            </a:r>
            <a:endParaRPr lang="en-US" sz="3200" dirty="0">
              <a:cs typeface="Akhbar MT" pitchFamily="2" charset="-78"/>
            </a:endParaRPr>
          </a:p>
        </p:txBody>
      </p:sp>
    </p:spTree>
    <p:extLst>
      <p:ext uri="{BB962C8B-B14F-4D97-AF65-F5344CB8AC3E}">
        <p14:creationId xmlns:p14="http://schemas.microsoft.com/office/powerpoint/2010/main" val="2545326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7060BC0-F228-454E-B751-145CD45E1222}"/>
              </a:ext>
            </a:extLst>
          </p:cNvPr>
          <p:cNvSpPr txBox="1"/>
          <p:nvPr/>
        </p:nvSpPr>
        <p:spPr>
          <a:xfrm>
            <a:off x="377687" y="370912"/>
            <a:ext cx="11436626" cy="707886"/>
          </a:xfrm>
          <a:prstGeom prst="rect">
            <a:avLst/>
          </a:prstGeom>
          <a:solidFill>
            <a:schemeClr val="accent1"/>
          </a:solidFill>
        </p:spPr>
        <p:txBody>
          <a:bodyPr wrap="square" rtlCol="0">
            <a:spAutoFit/>
          </a:bodyPr>
          <a:lstStyle/>
          <a:p>
            <a:pPr algn="ctr" rtl="1"/>
            <a:r>
              <a:rPr lang="ar-SA" sz="4000" dirty="0">
                <a:cs typeface="Akhbar MT" pitchFamily="2" charset="-78"/>
              </a:rPr>
              <a:t>العرض</a:t>
            </a:r>
            <a:endParaRPr lang="en-US" sz="4000" dirty="0">
              <a:cs typeface="Akhbar MT" pitchFamily="2" charset="-78"/>
            </a:endParaRPr>
          </a:p>
        </p:txBody>
      </p:sp>
      <p:graphicFrame>
        <p:nvGraphicFramePr>
          <p:cNvPr id="9" name="Diagram 8">
            <a:extLst>
              <a:ext uri="{FF2B5EF4-FFF2-40B4-BE49-F238E27FC236}">
                <a16:creationId xmlns:a16="http://schemas.microsoft.com/office/drawing/2014/main" id="{0A29EF3C-02E4-4B65-B4C5-B0D87028266D}"/>
              </a:ext>
            </a:extLst>
          </p:cNvPr>
          <p:cNvGraphicFramePr/>
          <p:nvPr>
            <p:extLst>
              <p:ext uri="{D42A27DB-BD31-4B8C-83A1-F6EECF244321}">
                <p14:modId xmlns:p14="http://schemas.microsoft.com/office/powerpoint/2010/main" val="3262848755"/>
              </p:ext>
            </p:extLst>
          </p:nvPr>
        </p:nvGraphicFramePr>
        <p:xfrm>
          <a:off x="481496" y="1921565"/>
          <a:ext cx="7178261" cy="37131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القاضي, المحكمة, Royaltyfree صورة بابوا نيو غينيا">
            <a:hlinkClick r:id="rId7"/>
            <a:extLst>
              <a:ext uri="{FF2B5EF4-FFF2-40B4-BE49-F238E27FC236}">
                <a16:creationId xmlns:a16="http://schemas.microsoft.com/office/drawing/2014/main" id="{2E79042D-718C-4B0D-90DA-40BC6266933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2479" y="2142869"/>
            <a:ext cx="824947" cy="73328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hlinkClick r:id="rId9" action="ppaction://hlinksldjump"/>
            <a:extLst>
              <a:ext uri="{FF2B5EF4-FFF2-40B4-BE49-F238E27FC236}">
                <a16:creationId xmlns:a16="http://schemas.microsoft.com/office/drawing/2014/main" id="{C581FB1B-E271-4CAF-938C-433C68AB62FA}"/>
              </a:ext>
            </a:extLst>
          </p:cNvPr>
          <p:cNvPicPr>
            <a:picLocks noChangeAspect="1"/>
          </p:cNvPicPr>
          <p:nvPr/>
        </p:nvPicPr>
        <p:blipFill>
          <a:blip r:embed="rId10"/>
          <a:stretch>
            <a:fillRect/>
          </a:stretch>
        </p:blipFill>
        <p:spPr>
          <a:xfrm>
            <a:off x="1324953" y="3429000"/>
            <a:ext cx="932321" cy="733286"/>
          </a:xfrm>
          <a:prstGeom prst="rect">
            <a:avLst/>
          </a:prstGeom>
        </p:spPr>
      </p:pic>
      <p:pic>
        <p:nvPicPr>
          <p:cNvPr id="6" name="Picture 5" descr="Types of barcodes | Scanbot">
            <a:hlinkClick r:id="rId11"/>
            <a:extLst>
              <a:ext uri="{FF2B5EF4-FFF2-40B4-BE49-F238E27FC236}">
                <a16:creationId xmlns:a16="http://schemas.microsoft.com/office/drawing/2014/main" id="{133B77CC-8229-43E1-BD00-13C64306AE44}"/>
              </a:ext>
            </a:extLst>
          </p:cNvPr>
          <p:cNvPicPr/>
          <p:nvPr/>
        </p:nvPicPr>
        <p:blipFill>
          <a:blip r:embed="rId12">
            <a:extLst>
              <a:ext uri="{28A0092B-C50C-407E-A947-70E740481C1C}">
                <a14:useLocalDpi xmlns:a14="http://schemas.microsoft.com/office/drawing/2010/main" val="0"/>
              </a:ext>
            </a:extLst>
          </a:blip>
          <a:srcRect/>
          <a:stretch>
            <a:fillRect/>
          </a:stretch>
        </p:blipFill>
        <p:spPr bwMode="auto">
          <a:xfrm>
            <a:off x="340001" y="4564031"/>
            <a:ext cx="5290930" cy="906215"/>
          </a:xfrm>
          <a:prstGeom prst="rect">
            <a:avLst/>
          </a:prstGeom>
          <a:noFill/>
          <a:ln>
            <a:noFill/>
          </a:ln>
        </p:spPr>
      </p:pic>
    </p:spTree>
    <p:extLst>
      <p:ext uri="{BB962C8B-B14F-4D97-AF65-F5344CB8AC3E}">
        <p14:creationId xmlns:p14="http://schemas.microsoft.com/office/powerpoint/2010/main" val="2346638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62570-C561-40BE-9464-DA862C977A7E}"/>
              </a:ext>
            </a:extLst>
          </p:cNvPr>
          <p:cNvSpPr>
            <a:spLocks noGrp="1"/>
          </p:cNvSpPr>
          <p:nvPr>
            <p:ph type="title"/>
          </p:nvPr>
        </p:nvSpPr>
        <p:spPr>
          <a:xfrm>
            <a:off x="6082747" y="377687"/>
            <a:ext cx="4028661" cy="1371600"/>
          </a:xfrm>
          <a:solidFill>
            <a:srgbClr val="92D050"/>
          </a:solidFill>
        </p:spPr>
        <p:txBody>
          <a:bodyPr>
            <a:normAutofit/>
          </a:bodyPr>
          <a:lstStyle/>
          <a:p>
            <a:pPr algn="ctr" rtl="1"/>
            <a:r>
              <a:rPr lang="ar-SA" sz="6000" dirty="0">
                <a:cs typeface="Akhbar MT" pitchFamily="2" charset="-78"/>
              </a:rPr>
              <a:t>قضايا المحكمة</a:t>
            </a:r>
            <a:endParaRPr lang="en-US" sz="6000" dirty="0">
              <a:cs typeface="Akhbar MT" pitchFamily="2" charset="-78"/>
            </a:endParaRPr>
          </a:p>
        </p:txBody>
      </p:sp>
      <p:sp>
        <p:nvSpPr>
          <p:cNvPr id="3" name="Content Placeholder 2">
            <a:extLst>
              <a:ext uri="{FF2B5EF4-FFF2-40B4-BE49-F238E27FC236}">
                <a16:creationId xmlns:a16="http://schemas.microsoft.com/office/drawing/2014/main" id="{581281D1-AC00-4375-9FA0-0D5621358183}"/>
              </a:ext>
            </a:extLst>
          </p:cNvPr>
          <p:cNvSpPr>
            <a:spLocks noGrp="1"/>
          </p:cNvSpPr>
          <p:nvPr>
            <p:ph idx="1"/>
          </p:nvPr>
        </p:nvSpPr>
        <p:spPr>
          <a:xfrm>
            <a:off x="357809" y="2513937"/>
            <a:ext cx="11449877" cy="3966375"/>
          </a:xfrm>
          <a:solidFill>
            <a:srgbClr val="FFC000"/>
          </a:solidFill>
        </p:spPr>
        <p:txBody>
          <a:bodyPr>
            <a:normAutofit/>
          </a:bodyPr>
          <a:lstStyle/>
          <a:p>
            <a:pPr algn="r" rtl="1"/>
            <a:r>
              <a:rPr lang="ar-SA" sz="2400" b="1" u="sng" dirty="0">
                <a:cs typeface="Akhbar MT" pitchFamily="2" charset="-78"/>
              </a:rPr>
              <a:t>مجموعة 1: </a:t>
            </a:r>
            <a:r>
              <a:rPr lang="ar-SA" sz="2400" dirty="0">
                <a:cs typeface="Akhbar MT" pitchFamily="2" charset="-78"/>
              </a:rPr>
              <a:t>أحمد وآدم صديقان ويوسف أصدقاء، في أحد الأيام تشاجر أحمد ويوسف مع بعضهما البعض، فقرر أحمد أن ينتقم من صديقه يوسف، لذا توجه الى آدم الذي يمتلك مهارات حاسوبية عالية، وأقنعه باختراق حاسوب يوسف على سبيل المزاح.</a:t>
            </a:r>
          </a:p>
          <a:p>
            <a:pPr algn="r" rtl="1"/>
            <a:r>
              <a:rPr lang="ar-SA" sz="2400" b="1" u="sng" dirty="0">
                <a:cs typeface="Akhbar MT" pitchFamily="2" charset="-78"/>
              </a:rPr>
              <a:t>مجموعة 2: </a:t>
            </a:r>
            <a:r>
              <a:rPr lang="ar-SA" sz="2400" dirty="0">
                <a:cs typeface="Akhbar MT" pitchFamily="2" charset="-78"/>
              </a:rPr>
              <a:t>سمير شاب يبلغ من العمر 14 عام، قام بإنشاء صفحة فيسبوك باسم فتاة (نادية)، وانضم إلى مجموعة خاصة بالفتيات، وقام بانشاء صداقات معهم، ومن ثم قام بارسال طلب صداقة لأحد الفتيات بالمجموعة، وتمكن من الحصول على صورها، ومن ثم ابتزازها.</a:t>
            </a:r>
          </a:p>
          <a:p>
            <a:pPr algn="r" rtl="1"/>
            <a:r>
              <a:rPr lang="ar-SA" sz="2400" b="1" u="sng" dirty="0">
                <a:cs typeface="Akhbar MT" pitchFamily="2" charset="-78"/>
              </a:rPr>
              <a:t>مجموعة 3: </a:t>
            </a:r>
            <a:r>
              <a:rPr lang="ar-SA" sz="2400" dirty="0">
                <a:cs typeface="Akhbar MT" pitchFamily="2" charset="-78"/>
              </a:rPr>
              <a:t>محمد شاب يبلغ من العمر 25 عام، أنهى برمجة حواسيب قبل عامين من الآن، لكن حتى اليوم لم يجد فرصة عمل، الوضع المادي للعائلة بدأ يسوء، من الممكن أن لا يتمكن اخوته من اكمال مسيرتهم التعليمية بالجامعة، لم يجد حلًا لانقاذ عائلته سوى انشاء رابط اختراق وارساله عن طريق رسالة دعائية لمجموعة من الناس، وتمكن بذلك من الحصول على تفاصيل بطاقة اعتماد أحد الأشخاص، وقام بسداد الدفعات وشراء المستلزمات باستخدام تلك البطاقة.</a:t>
            </a:r>
            <a:endParaRPr lang="en-US" sz="2400" dirty="0">
              <a:cs typeface="Akhbar MT" pitchFamily="2" charset="-78"/>
            </a:endParaRPr>
          </a:p>
        </p:txBody>
      </p:sp>
      <p:sp>
        <p:nvSpPr>
          <p:cNvPr id="4" name="Title 1">
            <a:extLst>
              <a:ext uri="{FF2B5EF4-FFF2-40B4-BE49-F238E27FC236}">
                <a16:creationId xmlns:a16="http://schemas.microsoft.com/office/drawing/2014/main" id="{33CC25BD-9A6C-4F7E-9B49-B2AFA5C6A4B1}"/>
              </a:ext>
            </a:extLst>
          </p:cNvPr>
          <p:cNvSpPr txBox="1">
            <a:spLocks/>
          </p:cNvSpPr>
          <p:nvPr/>
        </p:nvSpPr>
        <p:spPr>
          <a:xfrm>
            <a:off x="384315" y="377687"/>
            <a:ext cx="4810538" cy="2136249"/>
          </a:xfrm>
          <a:prstGeom prst="rect">
            <a:avLst/>
          </a:prstGeom>
          <a:solidFill>
            <a:schemeClr val="accent1"/>
          </a:solidFill>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a:lstStyle>
          <a:p>
            <a:pPr rtl="1"/>
            <a:r>
              <a:rPr lang="ar-SA" sz="4400" dirty="0">
                <a:cs typeface="Akhbar MT" pitchFamily="2" charset="-78"/>
              </a:rPr>
              <a:t>سيتم تقسيم ال5 مشاركين على النحو التالي:</a:t>
            </a:r>
          </a:p>
          <a:p>
            <a:pPr marL="742950" indent="-742950" algn="r" rtl="1">
              <a:buAutoNum type="arabicPeriod"/>
            </a:pPr>
            <a:r>
              <a:rPr lang="ar-SA" sz="4400" dirty="0">
                <a:cs typeface="Akhbar MT" pitchFamily="2" charset="-78"/>
              </a:rPr>
              <a:t>القاضي.</a:t>
            </a:r>
          </a:p>
          <a:p>
            <a:pPr marL="742950" indent="-742950" algn="r" rtl="1">
              <a:buAutoNum type="arabicPeriod"/>
            </a:pPr>
            <a:r>
              <a:rPr lang="ar-SA" sz="4400" dirty="0">
                <a:cs typeface="Akhbar MT" pitchFamily="2" charset="-78"/>
              </a:rPr>
              <a:t>الجاني.</a:t>
            </a:r>
          </a:p>
          <a:p>
            <a:pPr marL="742950" indent="-742950" algn="r" rtl="1">
              <a:buAutoNum type="arabicPeriod"/>
            </a:pPr>
            <a:r>
              <a:rPr lang="ar-SA" sz="4400" dirty="0">
                <a:cs typeface="Akhbar MT" pitchFamily="2" charset="-78"/>
              </a:rPr>
              <a:t>المجني عليه.</a:t>
            </a:r>
          </a:p>
          <a:p>
            <a:pPr marL="742950" indent="-742950" algn="r" rtl="1">
              <a:buAutoNum type="arabicPeriod"/>
            </a:pPr>
            <a:r>
              <a:rPr lang="ar-SA" sz="4400" dirty="0">
                <a:cs typeface="Akhbar MT" pitchFamily="2" charset="-78"/>
              </a:rPr>
              <a:t>المدعي العام.</a:t>
            </a:r>
          </a:p>
          <a:p>
            <a:pPr marL="742950" indent="-742950" algn="r" rtl="1">
              <a:buAutoNum type="arabicPeriod"/>
            </a:pPr>
            <a:r>
              <a:rPr lang="ar-SA" sz="4400" dirty="0">
                <a:cs typeface="Akhbar MT" pitchFamily="2" charset="-78"/>
              </a:rPr>
              <a:t>المحامي.</a:t>
            </a:r>
          </a:p>
        </p:txBody>
      </p:sp>
    </p:spTree>
    <p:extLst>
      <p:ext uri="{BB962C8B-B14F-4D97-AF65-F5344CB8AC3E}">
        <p14:creationId xmlns:p14="http://schemas.microsoft.com/office/powerpoint/2010/main" val="1371941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D11B5-08AD-4E0D-A507-5B290DDC6D7A}"/>
              </a:ext>
            </a:extLst>
          </p:cNvPr>
          <p:cNvSpPr>
            <a:spLocks noGrp="1"/>
          </p:cNvSpPr>
          <p:nvPr>
            <p:ph type="title"/>
          </p:nvPr>
        </p:nvSpPr>
        <p:spPr>
          <a:xfrm>
            <a:off x="371061" y="384313"/>
            <a:ext cx="11449877" cy="1629881"/>
          </a:xfrm>
          <a:solidFill>
            <a:srgbClr val="92D050"/>
          </a:solidFill>
        </p:spPr>
        <p:txBody>
          <a:bodyPr>
            <a:normAutofit/>
          </a:bodyPr>
          <a:lstStyle/>
          <a:p>
            <a:pPr algn="ctr" rtl="1"/>
            <a:r>
              <a:rPr lang="ar-SA" sz="6600" dirty="0">
                <a:cs typeface="Akhbar MT" pitchFamily="2" charset="-78"/>
              </a:rPr>
              <a:t>نقاش الفيديو</a:t>
            </a:r>
            <a:endParaRPr lang="en-US" sz="6600" dirty="0">
              <a:cs typeface="Akhbar MT" pitchFamily="2" charset="-78"/>
            </a:endParaRPr>
          </a:p>
        </p:txBody>
      </p:sp>
      <p:sp>
        <p:nvSpPr>
          <p:cNvPr id="3" name="Content Placeholder 2">
            <a:extLst>
              <a:ext uri="{FF2B5EF4-FFF2-40B4-BE49-F238E27FC236}">
                <a16:creationId xmlns:a16="http://schemas.microsoft.com/office/drawing/2014/main" id="{5CDBE0FD-E650-44FB-9612-F3CF666EE2CD}"/>
              </a:ext>
            </a:extLst>
          </p:cNvPr>
          <p:cNvSpPr>
            <a:spLocks noGrp="1"/>
          </p:cNvSpPr>
          <p:nvPr>
            <p:ph idx="1"/>
          </p:nvPr>
        </p:nvSpPr>
        <p:spPr>
          <a:xfrm>
            <a:off x="371061" y="2014193"/>
            <a:ext cx="11449877" cy="4459493"/>
          </a:xfrm>
          <a:solidFill>
            <a:srgbClr val="FFC000"/>
          </a:solidFill>
        </p:spPr>
        <p:txBody>
          <a:bodyPr>
            <a:normAutofit/>
          </a:bodyPr>
          <a:lstStyle/>
          <a:p>
            <a:pPr algn="r" rtl="1"/>
            <a:r>
              <a:rPr lang="ar-SA" sz="4000" dirty="0">
                <a:cs typeface="Akhbar MT" pitchFamily="2" charset="-78"/>
              </a:rPr>
              <a:t>الأسئلة</a:t>
            </a:r>
            <a:r>
              <a:rPr lang="en-GB" sz="4000" dirty="0">
                <a:cs typeface="Akhbar MT" pitchFamily="2" charset="-78"/>
              </a:rPr>
              <a:t> </a:t>
            </a:r>
            <a:r>
              <a:rPr lang="ar-SA" sz="4000" dirty="0">
                <a:cs typeface="Akhbar MT" pitchFamily="2" charset="-78"/>
              </a:rPr>
              <a:t>للنقاش:</a:t>
            </a:r>
          </a:p>
          <a:p>
            <a:pPr algn="r" rtl="1">
              <a:buFont typeface="Arial" panose="020B0604020202020204" pitchFamily="34" charset="0"/>
              <a:buChar char="•"/>
            </a:pPr>
            <a:r>
              <a:rPr lang="ar-SA" sz="4000" dirty="0">
                <a:cs typeface="Akhbar MT" pitchFamily="2" charset="-78"/>
              </a:rPr>
              <a:t>استخرج أبرز المخاطر التي من الممكن التعرض لها على الانترنت؟</a:t>
            </a:r>
          </a:p>
          <a:p>
            <a:pPr algn="r" rtl="1">
              <a:buFont typeface="Arial" panose="020B0604020202020204" pitchFamily="34" charset="0"/>
              <a:buChar char="•"/>
            </a:pPr>
            <a:r>
              <a:rPr lang="ar-SA" sz="4000" dirty="0">
                <a:cs typeface="Akhbar MT" pitchFamily="2" charset="-78"/>
              </a:rPr>
              <a:t>اختر مشكلة واذكر ماذا ستشعر لو كنت أنت من تعرض لتلك المشكلة؟</a:t>
            </a:r>
          </a:p>
          <a:p>
            <a:pPr algn="r" rtl="1">
              <a:buFont typeface="Arial" panose="020B0604020202020204" pitchFamily="34" charset="0"/>
              <a:buChar char="•"/>
            </a:pPr>
            <a:r>
              <a:rPr lang="ar-SA" sz="4000" dirty="0">
                <a:cs typeface="Akhbar MT" pitchFamily="2" charset="-78"/>
              </a:rPr>
              <a:t> قدّم بعض النصائح والتوصيات لتفادي الوقوع في تلك المشكلات؟</a:t>
            </a:r>
          </a:p>
          <a:p>
            <a:pPr algn="r" rtl="1">
              <a:buFont typeface="Arial" panose="020B0604020202020204" pitchFamily="34" charset="0"/>
              <a:buChar char="•"/>
            </a:pPr>
            <a:endParaRPr lang="ar-SA" sz="4000" dirty="0">
              <a:cs typeface="Akhbar MT" pitchFamily="2" charset="-78"/>
            </a:endParaRPr>
          </a:p>
          <a:p>
            <a:pPr algn="r" rtl="1"/>
            <a:endParaRPr lang="en-US" sz="4000" dirty="0"/>
          </a:p>
        </p:txBody>
      </p:sp>
    </p:spTree>
    <p:extLst>
      <p:ext uri="{BB962C8B-B14F-4D97-AF65-F5344CB8AC3E}">
        <p14:creationId xmlns:p14="http://schemas.microsoft.com/office/powerpoint/2010/main" val="21387128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7E351-7B62-40C5-BCB0-DE2F20FDA112}"/>
              </a:ext>
            </a:extLst>
          </p:cNvPr>
          <p:cNvSpPr>
            <a:spLocks noGrp="1"/>
          </p:cNvSpPr>
          <p:nvPr>
            <p:ph type="title"/>
          </p:nvPr>
        </p:nvSpPr>
        <p:spPr/>
        <p:txBody>
          <a:bodyPr>
            <a:normAutofit/>
          </a:bodyPr>
          <a:lstStyle/>
          <a:p>
            <a:pPr algn="ctr" rtl="1"/>
            <a:r>
              <a:rPr lang="ar-SA" sz="8000" dirty="0">
                <a:cs typeface="Akhbar MT" pitchFamily="2" charset="-78"/>
              </a:rPr>
              <a:t>كيف نتصرف على الانترنت؟</a:t>
            </a:r>
            <a:endParaRPr lang="en-US" sz="8000" dirty="0">
              <a:cs typeface="Akhbar MT" pitchFamily="2" charset="-78"/>
            </a:endParaRPr>
          </a:p>
        </p:txBody>
      </p:sp>
      <p:pic>
        <p:nvPicPr>
          <p:cNvPr id="6" name="Content Placeholder 5" descr="Qr code&#10;&#10;Description automatically generated">
            <a:extLst>
              <a:ext uri="{FF2B5EF4-FFF2-40B4-BE49-F238E27FC236}">
                <a16:creationId xmlns:a16="http://schemas.microsoft.com/office/drawing/2014/main" id="{3BCA29CE-5848-4296-9F70-05E0A618488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97417" y="2014194"/>
            <a:ext cx="1905000" cy="1905000"/>
          </a:xfrm>
        </p:spPr>
      </p:pic>
      <p:pic>
        <p:nvPicPr>
          <p:cNvPr id="4" name="Picture 3">
            <a:extLst>
              <a:ext uri="{FF2B5EF4-FFF2-40B4-BE49-F238E27FC236}">
                <a16:creationId xmlns:a16="http://schemas.microsoft.com/office/drawing/2014/main" id="{53A4C598-7DA4-49DF-9B27-2A4C1BEA4528}"/>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838080" y="2014194"/>
            <a:ext cx="1905000" cy="1905000"/>
          </a:xfrm>
          <a:prstGeom prst="rect">
            <a:avLst/>
          </a:prstGeom>
          <a:noFill/>
          <a:ln>
            <a:noFill/>
          </a:ln>
        </p:spPr>
      </p:pic>
      <p:pic>
        <p:nvPicPr>
          <p:cNvPr id="8" name="Picture 7" descr="Qr code&#10;&#10;Description automatically generated">
            <a:extLst>
              <a:ext uri="{FF2B5EF4-FFF2-40B4-BE49-F238E27FC236}">
                <a16:creationId xmlns:a16="http://schemas.microsoft.com/office/drawing/2014/main" id="{FE60C147-0AEE-4FEE-A3C0-463DCAFC4C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2673" y="2014194"/>
            <a:ext cx="1905000" cy="1905000"/>
          </a:xfrm>
          <a:prstGeom prst="rect">
            <a:avLst/>
          </a:prstGeom>
        </p:spPr>
      </p:pic>
      <p:pic>
        <p:nvPicPr>
          <p:cNvPr id="10" name="Picture 9" descr="Qr code&#10;&#10;Description automatically generated">
            <a:extLst>
              <a:ext uri="{FF2B5EF4-FFF2-40B4-BE49-F238E27FC236}">
                <a16:creationId xmlns:a16="http://schemas.microsoft.com/office/drawing/2014/main" id="{8903B1CB-D491-4899-84E5-DAEB33371F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87929" y="2014194"/>
            <a:ext cx="1905000" cy="1905000"/>
          </a:xfrm>
          <a:prstGeom prst="rect">
            <a:avLst/>
          </a:prstGeom>
        </p:spPr>
      </p:pic>
      <p:pic>
        <p:nvPicPr>
          <p:cNvPr id="12" name="Picture 11" descr="Qr code&#10;&#10;Description automatically generated">
            <a:extLst>
              <a:ext uri="{FF2B5EF4-FFF2-40B4-BE49-F238E27FC236}">
                <a16:creationId xmlns:a16="http://schemas.microsoft.com/office/drawing/2014/main" id="{7A0E409A-201D-440A-A39E-6000B20AE1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8920" y="2014194"/>
            <a:ext cx="1905000" cy="1905000"/>
          </a:xfrm>
          <a:prstGeom prst="rect">
            <a:avLst/>
          </a:prstGeom>
        </p:spPr>
      </p:pic>
      <p:sp>
        <p:nvSpPr>
          <p:cNvPr id="13" name="Rectangle: Rounded Corners 12">
            <a:extLst>
              <a:ext uri="{FF2B5EF4-FFF2-40B4-BE49-F238E27FC236}">
                <a16:creationId xmlns:a16="http://schemas.microsoft.com/office/drawing/2014/main" id="{1EC6A792-806B-47D5-8F88-A7B6AE4A4B74}"/>
              </a:ext>
            </a:extLst>
          </p:cNvPr>
          <p:cNvSpPr/>
          <p:nvPr/>
        </p:nvSpPr>
        <p:spPr>
          <a:xfrm>
            <a:off x="9838080" y="4300467"/>
            <a:ext cx="1905000" cy="543339"/>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dirty="0">
                <a:solidFill>
                  <a:schemeClr val="tx1"/>
                </a:solidFill>
                <a:cs typeface="Akhbar MT" pitchFamily="2" charset="-78"/>
              </a:rPr>
              <a:t>السؤال الأول</a:t>
            </a:r>
            <a:endParaRPr lang="en-US" sz="3200" dirty="0">
              <a:solidFill>
                <a:schemeClr val="tx1"/>
              </a:solidFill>
              <a:cs typeface="Akhbar MT" pitchFamily="2" charset="-78"/>
            </a:endParaRPr>
          </a:p>
        </p:txBody>
      </p:sp>
      <p:sp>
        <p:nvSpPr>
          <p:cNvPr id="14" name="Rectangle: Rounded Corners 13">
            <a:extLst>
              <a:ext uri="{FF2B5EF4-FFF2-40B4-BE49-F238E27FC236}">
                <a16:creationId xmlns:a16="http://schemas.microsoft.com/office/drawing/2014/main" id="{518EF846-2C83-4EA3-80A4-FDF5565B0499}"/>
              </a:ext>
            </a:extLst>
          </p:cNvPr>
          <p:cNvSpPr/>
          <p:nvPr/>
        </p:nvSpPr>
        <p:spPr>
          <a:xfrm>
            <a:off x="7497417" y="4300468"/>
            <a:ext cx="1905000" cy="543339"/>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dirty="0">
                <a:solidFill>
                  <a:schemeClr val="tx1"/>
                </a:solidFill>
                <a:cs typeface="Akhbar MT" pitchFamily="2" charset="-78"/>
              </a:rPr>
              <a:t>السؤال الثاني</a:t>
            </a:r>
            <a:endParaRPr lang="en-US" sz="3200" dirty="0">
              <a:solidFill>
                <a:schemeClr val="tx1"/>
              </a:solidFill>
              <a:cs typeface="Akhbar MT" pitchFamily="2" charset="-78"/>
            </a:endParaRPr>
          </a:p>
        </p:txBody>
      </p:sp>
      <p:sp>
        <p:nvSpPr>
          <p:cNvPr id="15" name="Rectangle: Rounded Corners 14">
            <a:extLst>
              <a:ext uri="{FF2B5EF4-FFF2-40B4-BE49-F238E27FC236}">
                <a16:creationId xmlns:a16="http://schemas.microsoft.com/office/drawing/2014/main" id="{F3585335-42F7-4880-8774-EA7FD5465C87}"/>
              </a:ext>
            </a:extLst>
          </p:cNvPr>
          <p:cNvSpPr/>
          <p:nvPr/>
        </p:nvSpPr>
        <p:spPr>
          <a:xfrm>
            <a:off x="5156754" y="4300467"/>
            <a:ext cx="1905000" cy="543339"/>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dirty="0">
                <a:solidFill>
                  <a:schemeClr val="tx1"/>
                </a:solidFill>
                <a:cs typeface="Akhbar MT" pitchFamily="2" charset="-78"/>
              </a:rPr>
              <a:t>السؤال الثالث</a:t>
            </a:r>
            <a:endParaRPr lang="en-US" sz="3200" dirty="0">
              <a:solidFill>
                <a:schemeClr val="tx1"/>
              </a:solidFill>
              <a:cs typeface="Akhbar MT" pitchFamily="2" charset="-78"/>
            </a:endParaRPr>
          </a:p>
        </p:txBody>
      </p:sp>
      <p:sp>
        <p:nvSpPr>
          <p:cNvPr id="16" name="Rectangle: Rounded Corners 15">
            <a:extLst>
              <a:ext uri="{FF2B5EF4-FFF2-40B4-BE49-F238E27FC236}">
                <a16:creationId xmlns:a16="http://schemas.microsoft.com/office/drawing/2014/main" id="{A3AC78AD-2F91-4AEE-B56B-057F591D2585}"/>
              </a:ext>
            </a:extLst>
          </p:cNvPr>
          <p:cNvSpPr/>
          <p:nvPr/>
        </p:nvSpPr>
        <p:spPr>
          <a:xfrm>
            <a:off x="2675280" y="4300467"/>
            <a:ext cx="1905000" cy="543339"/>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dirty="0">
                <a:solidFill>
                  <a:schemeClr val="tx1"/>
                </a:solidFill>
                <a:cs typeface="Akhbar MT" pitchFamily="2" charset="-78"/>
              </a:rPr>
              <a:t>السؤال الرابع</a:t>
            </a:r>
            <a:endParaRPr lang="en-US" sz="3200" dirty="0">
              <a:solidFill>
                <a:schemeClr val="tx1"/>
              </a:solidFill>
              <a:cs typeface="Akhbar MT" pitchFamily="2" charset="-78"/>
            </a:endParaRPr>
          </a:p>
        </p:txBody>
      </p:sp>
      <p:sp>
        <p:nvSpPr>
          <p:cNvPr id="17" name="Rectangle: Rounded Corners 16">
            <a:extLst>
              <a:ext uri="{FF2B5EF4-FFF2-40B4-BE49-F238E27FC236}">
                <a16:creationId xmlns:a16="http://schemas.microsoft.com/office/drawing/2014/main" id="{0436F699-8064-4BAA-ABF3-42921D3AC5ED}"/>
              </a:ext>
            </a:extLst>
          </p:cNvPr>
          <p:cNvSpPr/>
          <p:nvPr/>
        </p:nvSpPr>
        <p:spPr>
          <a:xfrm>
            <a:off x="448920" y="4300467"/>
            <a:ext cx="1905000" cy="543339"/>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dirty="0">
                <a:solidFill>
                  <a:schemeClr val="tx1"/>
                </a:solidFill>
                <a:cs typeface="Akhbar MT" pitchFamily="2" charset="-78"/>
              </a:rPr>
              <a:t>السؤال الخامس</a:t>
            </a:r>
            <a:endParaRPr lang="en-US" sz="3200" dirty="0">
              <a:solidFill>
                <a:schemeClr val="tx1"/>
              </a:solidFill>
              <a:cs typeface="Akhbar MT" pitchFamily="2" charset="-78"/>
            </a:endParaRPr>
          </a:p>
        </p:txBody>
      </p:sp>
    </p:spTree>
    <p:extLst>
      <p:ext uri="{BB962C8B-B14F-4D97-AF65-F5344CB8AC3E}">
        <p14:creationId xmlns:p14="http://schemas.microsoft.com/office/powerpoint/2010/main" val="239038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752B498-6B8E-4D30-83BB-D0EF071FFF48}"/>
              </a:ext>
            </a:extLst>
          </p:cNvPr>
          <p:cNvSpPr txBox="1"/>
          <p:nvPr/>
        </p:nvSpPr>
        <p:spPr>
          <a:xfrm>
            <a:off x="377687" y="370912"/>
            <a:ext cx="11436626" cy="707886"/>
          </a:xfrm>
          <a:prstGeom prst="rect">
            <a:avLst/>
          </a:prstGeom>
          <a:solidFill>
            <a:schemeClr val="accent1"/>
          </a:solidFill>
        </p:spPr>
        <p:txBody>
          <a:bodyPr wrap="square" rtlCol="0">
            <a:spAutoFit/>
          </a:bodyPr>
          <a:lstStyle/>
          <a:p>
            <a:pPr algn="ctr" rtl="1"/>
            <a:r>
              <a:rPr lang="ar-SA" sz="4000" dirty="0">
                <a:cs typeface="Akhbar MT" pitchFamily="2" charset="-78"/>
              </a:rPr>
              <a:t>الخاتمة</a:t>
            </a:r>
            <a:endParaRPr lang="en-US" sz="4000" dirty="0">
              <a:cs typeface="Akhbar MT" pitchFamily="2" charset="-78"/>
            </a:endParaRPr>
          </a:p>
        </p:txBody>
      </p:sp>
      <p:graphicFrame>
        <p:nvGraphicFramePr>
          <p:cNvPr id="5" name="Diagram 4">
            <a:extLst>
              <a:ext uri="{FF2B5EF4-FFF2-40B4-BE49-F238E27FC236}">
                <a16:creationId xmlns:a16="http://schemas.microsoft.com/office/drawing/2014/main" id="{0B0D71C6-F4C6-4820-9E01-E00074838BC1}"/>
              </a:ext>
            </a:extLst>
          </p:cNvPr>
          <p:cNvGraphicFramePr/>
          <p:nvPr>
            <p:extLst>
              <p:ext uri="{D42A27DB-BD31-4B8C-83A1-F6EECF244321}">
                <p14:modId xmlns:p14="http://schemas.microsoft.com/office/powerpoint/2010/main" val="349239194"/>
              </p:ext>
            </p:extLst>
          </p:nvPr>
        </p:nvGraphicFramePr>
        <p:xfrm>
          <a:off x="481496" y="1921565"/>
          <a:ext cx="7178261" cy="37131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6" descr="Padlet - הקטלוג החינוכי">
            <a:hlinkClick r:id="rId7"/>
            <a:extLst>
              <a:ext uri="{FF2B5EF4-FFF2-40B4-BE49-F238E27FC236}">
                <a16:creationId xmlns:a16="http://schemas.microsoft.com/office/drawing/2014/main" id="{90F0356E-7B65-45AD-A6E8-2865E473F81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59566" y="2054087"/>
            <a:ext cx="767548" cy="76754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anva Review for 2020">
            <a:extLst>
              <a:ext uri="{FF2B5EF4-FFF2-40B4-BE49-F238E27FC236}">
                <a16:creationId xmlns:a16="http://schemas.microsoft.com/office/drawing/2014/main" id="{C10E2073-3431-42D1-8363-FD0D4EA441D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28783" y="3278991"/>
            <a:ext cx="1996661" cy="9983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82220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736059"/>
      </a:dk2>
      <a:lt2>
        <a:srgbClr val="E7E0C7"/>
      </a:lt2>
      <a:accent1>
        <a:srgbClr val="92B0C8"/>
      </a:accent1>
      <a:accent2>
        <a:srgbClr val="E37C3D"/>
      </a:accent2>
      <a:accent3>
        <a:srgbClr val="A5AB81"/>
      </a:accent3>
      <a:accent4>
        <a:srgbClr val="E9B635"/>
      </a:accent4>
      <a:accent5>
        <a:srgbClr val="7BA79D"/>
      </a:accent5>
      <a:accent6>
        <a:srgbClr val="968C8C"/>
      </a:accent6>
      <a:hlink>
        <a:srgbClr val="F7A115"/>
      </a:hlink>
      <a:folHlink>
        <a:srgbClr val="969696"/>
      </a:folHlink>
    </a:clrScheme>
    <a:fontScheme name="Savon">
      <a:maj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3F20CFC1-E34F-405B-AA49-5BE0E194F1B3}"/>
    </a:ext>
  </a:extLst>
</a:theme>
</file>

<file path=docProps/app.xml><?xml version="1.0" encoding="utf-8"?>
<Properties xmlns="http://schemas.openxmlformats.org/officeDocument/2006/extended-properties" xmlns:vt="http://schemas.openxmlformats.org/officeDocument/2006/docPropsVTypes">
  <Template>TM03457510[[fn=Savon]]</Template>
  <TotalTime>5953</TotalTime>
  <Words>562</Words>
  <Application>Microsoft Office PowerPoint</Application>
  <PresentationFormat>Widescreen</PresentationFormat>
  <Paragraphs>69</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Akhbar MT</vt:lpstr>
      <vt:lpstr>Arial</vt:lpstr>
      <vt:lpstr>Garamond</vt:lpstr>
      <vt:lpstr>Gisha</vt:lpstr>
      <vt:lpstr>inherit</vt:lpstr>
      <vt:lpstr>Simplified Arabic</vt:lpstr>
      <vt:lpstr>Savon</vt:lpstr>
      <vt:lpstr> حصة تربية بعنوان " نتعلّم بأمان "  من الصف السابع حتى ثاني عشر.</vt:lpstr>
      <vt:lpstr>PowerPoint Presentation</vt:lpstr>
      <vt:lpstr>PowerPoint Presentation</vt:lpstr>
      <vt:lpstr>PowerPoint Presentation</vt:lpstr>
      <vt:lpstr>فعالية لوحة المفاتيح</vt:lpstr>
      <vt:lpstr>PowerPoint Presentation</vt:lpstr>
      <vt:lpstr>قضايا المحكمة</vt:lpstr>
      <vt:lpstr>نقاش الفيديو</vt:lpstr>
      <vt:lpstr>كيف نتصرف على الانترنت؟</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خليل الغوانمة تخصص تربية خاصة</dc:title>
  <dc:creator>דמא נאסיף</dc:creator>
  <cp:lastModifiedBy>דמא נאסיף</cp:lastModifiedBy>
  <cp:revision>60</cp:revision>
  <dcterms:created xsi:type="dcterms:W3CDTF">2020-06-15T15:29:35Z</dcterms:created>
  <dcterms:modified xsi:type="dcterms:W3CDTF">2020-11-18T15:14:16Z</dcterms:modified>
</cp:coreProperties>
</file>