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64" r:id="rId2"/>
    <p:sldId id="265" r:id="rId3"/>
    <p:sldId id="268" r:id="rId4"/>
    <p:sldId id="269" r:id="rId5"/>
    <p:sldId id="273" r:id="rId6"/>
    <p:sldId id="275" r:id="rId7"/>
    <p:sldId id="276" r:id="rId8"/>
    <p:sldId id="277" r:id="rId9"/>
    <p:sldId id="278" r:id="rId10"/>
    <p:sldId id="281" r:id="rId11"/>
    <p:sldId id="282" r:id="rId12"/>
    <p:sldId id="283" r:id="rId13"/>
    <p:sldId id="285" r:id="rId14"/>
  </p:sldIdLst>
  <p:sldSz cx="9144000" cy="6858000" type="screen4x3"/>
  <p:notesSz cx="6858000" cy="1001395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CC"/>
    <a:srgbClr val="A2E8A2"/>
    <a:srgbClr val="004C00"/>
    <a:srgbClr val="009900"/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DE0F6C5-A3E4-4A07-AA29-9239BD1FB3C8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756626"/>
            <a:ext cx="5486400" cy="4506278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17F1E5-4BE3-4447-A970-5B56842776D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914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996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357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293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56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035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594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535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474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454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809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391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D35EC-4F8C-4F0D-8E2E-A18D1754A4AF}" type="datetimeFigureOut">
              <a:rPr lang="he-IL" smtClean="0"/>
              <a:t>ט"ז/תשרי/תשפ"א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9AC42-93DF-4758-877F-F84A5E4EE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760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source=images&amp;cd=&amp;cad=rja&amp;uact=8&amp;ved=0CAcQjRw&amp;url=http://www.xn--8dbabnfqlda6ge1a.co.il/%D7%97%D7%93%D7%95%D7%90&amp;ei=O0WVVfBDxPhStbmAkA4&amp;bvm=bv.96952980,d.d24&amp;psig=AFQjCNERSKx3HAIwWzg8oF_O7S8i5CvICg&amp;ust=1435932322530474" TargetMode="External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hyperlink" Target="http://www.google.co.il/url?sa=i&amp;rct=j&amp;q=&amp;esrc=s&amp;source=images&amp;cd=&amp;cad=rja&amp;uact=8&amp;ved=0CAcQjRw&amp;url=http://saloona.co.il/avihusofer/?p=7&amp;ei=X0OVVaf2K8eAUfGHurAH&amp;bvm=bv.96952980,d.d24&amp;psig=AFQjCNF8Mwq5vv4NHEpJX7fmtBzUEAISbA&amp;ust=1435931855990476" TargetMode="Externa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jpeg" /><Relationship Id="rId4" Type="http://schemas.openxmlformats.org/officeDocument/2006/relationships/hyperlink" Target="http://www.google.co.il/url?sa=i&amp;rct=j&amp;q=&amp;esrc=s&amp;source=images&amp;cd=&amp;cad=rja&amp;uact=8&amp;ved=0CAcQjRw&amp;url=http://innovativa.co.il/%D7%A7%D7%99%D7%A9%D7%95%D7%A8%D7%99%D7%9D/&amp;ei=sEOVVcS7BIa9UfTAlXA&amp;bvm=bv.96952980,d.d24&amp;psig=AFQjCNF8Mwq5vv4NHEpJX7fmtBzUEAISbA&amp;ust=1435931855990476" TargetMode="Externa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 /><Relationship Id="rId7" Type="http://schemas.openxmlformats.org/officeDocument/2006/relationships/image" Target="../media/image7.jpeg" /><Relationship Id="rId2" Type="http://schemas.openxmlformats.org/officeDocument/2006/relationships/hyperlink" Target="http://www.google.co.il/url?sa=i&amp;rct=j&amp;q=&amp;esrc=s&amp;source=images&amp;cd=&amp;cad=rja&amp;uact=8&amp;ved=0CAcQjRw&amp;url=http://gallery4share.com/s/school-community-clipart.html&amp;ei=q0eVVcaDLIT7UOqHp5gD&amp;psig=AFQjCNG3ExJi778Uzi13h4c9MZ9Q_KhF5w&amp;ust=1435932771936480" TargetMode="External" /><Relationship Id="rId1" Type="http://schemas.openxmlformats.org/officeDocument/2006/relationships/slideLayout" Target="../slideLayouts/slideLayout1.xml" /><Relationship Id="rId6" Type="http://schemas.openxmlformats.org/officeDocument/2006/relationships/hyperlink" Target="http://bonnernetwork.pbworks.com/Big+Idea+Resources+-+Creating+a+Team" TargetMode="External" /><Relationship Id="rId5" Type="http://schemas.openxmlformats.org/officeDocument/2006/relationships/image" Target="../media/image6.jpeg" /><Relationship Id="rId4" Type="http://schemas.openxmlformats.org/officeDocument/2006/relationships/hyperlink" Target="http://www.google.co.il/url?sa=i&amp;rct=j&amp;q=&amp;esrc=s&amp;source=images&amp;cd=&amp;cad=rja&amp;uact=8&amp;ved=0CAcQjRw&amp;url=http://cliparts.co/community-service-clip-art&amp;ei=5UeVVbJiwe9Sq-K4yAQ&amp;psig=AFQjCNG3ExJi778Uzi13h4c9MZ9Q_KhF5w&amp;ust=1435932771936480" TargetMode="Externa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hyperlink" Target="http://www.google.co.il/url?sa=i&amp;rct=j&amp;q=&amp;esrc=s&amp;source=images&amp;cd=&amp;cad=rja&amp;uact=8&amp;ved=0CAcQjRw&amp;url=http://www.2bdaddy.co.il/%D7%9E%D7%95%D7%A8%D7%94-%D7%93%D7%A8%D7%9A-%D7%94%D7%9C%D7%9A-%D7%9C%D7%90%D7%99%D7%91%D7%95%D7%93/&amp;ei=ylKVVZbUCKfP7gb9wYv4Ag&amp;psig=AFQjCNHH34sa_injSZ-ipUr1pDlMUGzYuQ&amp;ust=1435935811279191" TargetMode="External" /><Relationship Id="rId1" Type="http://schemas.openxmlformats.org/officeDocument/2006/relationships/slideLayout" Target="../slideLayouts/slideLayout7.xml" /><Relationship Id="rId6" Type="http://schemas.microsoft.com/office/2007/relationships/hdphoto" Target="../media/hdphoto1.wdp" /><Relationship Id="rId5" Type="http://schemas.openxmlformats.org/officeDocument/2006/relationships/image" Target="../media/image9.png" /><Relationship Id="rId4" Type="http://schemas.openxmlformats.org/officeDocument/2006/relationships/hyperlink" Target="https://www.google.co.il/url?sa=i&amp;rct=j&amp;q=&amp;esrc=s&amp;source=images&amp;cd=&amp;cad=rja&amp;uact=8&amp;ved=0CAcQjRw&amp;url=https://sites.google.com/site/estyazmoni/sirtonem/news/hkrzh2/mora-derech&amp;ei=LVOVVY3zJ-nr7AbexJqoAw&amp;psig=AFQjCNHH34sa_injSZ-ipUr1pDlMUGzYuQ&amp;ust=1435935811279191" TargetMode="Externa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7" Type="http://schemas.openxmlformats.org/officeDocument/2006/relationships/image" Target="../media/image12.jpeg" /><Relationship Id="rId2" Type="http://schemas.openxmlformats.org/officeDocument/2006/relationships/hyperlink" Target="http://www.google.co.il/url?sa=i&amp;rct=j&amp;q=&amp;esrc=s&amp;source=images&amp;cd=&amp;cad=rja&amp;uact=8&amp;ved=0CAcQjRw&amp;url=http://www.b-zaban.com/infos.asp?id=24&amp;ei=vFqVVcDxIYeY7gaXlqWAAw&amp;psig=AFQjCNG-UOI54nOUiWZ47g56Itwj_9lsnQ&amp;ust=1435937846007126" TargetMode="External" /><Relationship Id="rId1" Type="http://schemas.openxmlformats.org/officeDocument/2006/relationships/slideLayout" Target="../slideLayouts/slideLayout7.xml" /><Relationship Id="rId6" Type="http://schemas.openxmlformats.org/officeDocument/2006/relationships/hyperlink" Target="http://www.google.co.il/url?sa=i&amp;rct=j&amp;q=&amp;esrc=s&amp;source=images&amp;cd=&amp;cad=rja&amp;uact=8&amp;ved=0CAcQjRw&amp;url=http://www.tashtiot.co.il/tag/%D7%90%D7%A0%D7%A8%D7%92%D7%99%D7%94-%D7%A1%D7%95%D7%9C%D7%90%D7%A8%D7%99%D7%AA-%D7%91%D7%99%D7%A9%D7%A8%D7%90%D7%9C/&amp;ei=N1yVVc-TKKiy7Qbo0rSwAg&amp;psig=AFQjCNE21sJvaah2hI68FF7SFi1Tn6wuEw&amp;ust=1435938209462678" TargetMode="External" /><Relationship Id="rId5" Type="http://schemas.openxmlformats.org/officeDocument/2006/relationships/image" Target="../media/image11.png" /><Relationship Id="rId4" Type="http://schemas.openxmlformats.org/officeDocument/2006/relationships/hyperlink" Target="http://www.google.co.il/url?sa=i&amp;rct=j&amp;q=&amp;esrc=s&amp;source=images&amp;cd=&amp;cad=rja&amp;uact=8&amp;ved=0CAcQjRw&amp;url=http://www.saf.co.il/noa/gop_6489&amp;ei=eVqVVea8Jqms7AaDnamAAw&amp;psig=AFQjCNGJVvpPP0vh43JHIMpyodyjtN6Cyw&amp;ust=1435937730426234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 /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 /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>
            <a:off x="444598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92696"/>
            <a:ext cx="4391979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1" r="1" b="89748"/>
          <a:stretch/>
        </p:blipFill>
        <p:spPr bwMode="auto">
          <a:xfrm>
            <a:off x="1" y="692696"/>
            <a:ext cx="1763688" cy="1152128"/>
          </a:xfrm>
          <a:prstGeom prst="rect">
            <a:avLst/>
          </a:prstGeom>
          <a:solidFill>
            <a:srgbClr val="FFFFCC"/>
          </a:solidFill>
          <a:ln>
            <a:noFill/>
          </a:ln>
        </p:spPr>
      </p:pic>
      <p:pic>
        <p:nvPicPr>
          <p:cNvPr id="6" name="Picture 4" descr="http://מורהלמתמטיקה.co.il/images/clas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04389" y="1208278"/>
            <a:ext cx="5976666" cy="415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33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391980" y="0"/>
            <a:ext cx="54006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d1eyo20rndlfxf.cloudfront.net/avihusofer/files/2014/04/c4wkk9bnam9kozaf8b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05688" y="1310561"/>
            <a:ext cx="574904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קבוצה 9"/>
          <p:cNvGrpSpPr/>
          <p:nvPr/>
        </p:nvGrpSpPr>
        <p:grpSpPr>
          <a:xfrm>
            <a:off x="152068" y="332656"/>
            <a:ext cx="4313064" cy="6155242"/>
            <a:chOff x="152068" y="596809"/>
            <a:chExt cx="4313064" cy="6155242"/>
          </a:xfrm>
        </p:grpSpPr>
        <p:grpSp>
          <p:nvGrpSpPr>
            <p:cNvPr id="9" name="קבוצה 8"/>
            <p:cNvGrpSpPr/>
            <p:nvPr/>
          </p:nvGrpSpPr>
          <p:grpSpPr>
            <a:xfrm>
              <a:off x="152068" y="1988840"/>
              <a:ext cx="4240736" cy="3541601"/>
              <a:chOff x="152068" y="2059912"/>
              <a:chExt cx="4240736" cy="3541601"/>
            </a:xfrm>
          </p:grpSpPr>
          <p:pic>
            <p:nvPicPr>
              <p:cNvPr id="8" name="Picture 4" descr="http://innovativa.co.il/wp-content/uploads/026.jpg">
                <a:hlinkClick r:id="rId4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59" r="32882"/>
              <a:stretch/>
            </p:blipFill>
            <p:spPr bwMode="auto">
              <a:xfrm rot="16200000">
                <a:off x="1009438" y="1660364"/>
                <a:ext cx="2440689" cy="41554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צורה חופשית 5"/>
              <p:cNvSpPr/>
              <p:nvPr/>
            </p:nvSpPr>
            <p:spPr>
              <a:xfrm>
                <a:off x="1718268" y="2059912"/>
                <a:ext cx="2522136" cy="1004835"/>
              </a:xfrm>
              <a:custGeom>
                <a:avLst/>
                <a:gdLst>
                  <a:gd name="connsiteX0" fmla="*/ 2522136 w 2522136"/>
                  <a:gd name="connsiteY0" fmla="*/ 261257 h 1004835"/>
                  <a:gd name="connsiteX1" fmla="*/ 2471895 w 2522136"/>
                  <a:gd name="connsiteY1" fmla="*/ 251209 h 1004835"/>
                  <a:gd name="connsiteX2" fmla="*/ 2361363 w 2522136"/>
                  <a:gd name="connsiteY2" fmla="*/ 221064 h 1004835"/>
                  <a:gd name="connsiteX3" fmla="*/ 2260879 w 2522136"/>
                  <a:gd name="connsiteY3" fmla="*/ 211015 h 1004835"/>
                  <a:gd name="connsiteX4" fmla="*/ 2180492 w 2522136"/>
                  <a:gd name="connsiteY4" fmla="*/ 200967 h 1004835"/>
                  <a:gd name="connsiteX5" fmla="*/ 1909187 w 2522136"/>
                  <a:gd name="connsiteY5" fmla="*/ 180870 h 1004835"/>
                  <a:gd name="connsiteX6" fmla="*/ 1838848 w 2522136"/>
                  <a:gd name="connsiteY6" fmla="*/ 160774 h 1004835"/>
                  <a:gd name="connsiteX7" fmla="*/ 1678075 w 2522136"/>
                  <a:gd name="connsiteY7" fmla="*/ 150725 h 1004835"/>
                  <a:gd name="connsiteX8" fmla="*/ 1627833 w 2522136"/>
                  <a:gd name="connsiteY8" fmla="*/ 140677 h 1004835"/>
                  <a:gd name="connsiteX9" fmla="*/ 1567543 w 2522136"/>
                  <a:gd name="connsiteY9" fmla="*/ 130629 h 1004835"/>
                  <a:gd name="connsiteX10" fmla="*/ 1527350 w 2522136"/>
                  <a:gd name="connsiteY10" fmla="*/ 110532 h 1004835"/>
                  <a:gd name="connsiteX11" fmla="*/ 1426866 w 2522136"/>
                  <a:gd name="connsiteY11" fmla="*/ 80387 h 1004835"/>
                  <a:gd name="connsiteX12" fmla="*/ 1386673 w 2522136"/>
                  <a:gd name="connsiteY12" fmla="*/ 60290 h 1004835"/>
                  <a:gd name="connsiteX13" fmla="*/ 1215851 w 2522136"/>
                  <a:gd name="connsiteY13" fmla="*/ 40193 h 1004835"/>
                  <a:gd name="connsiteX14" fmla="*/ 1125416 w 2522136"/>
                  <a:gd name="connsiteY14" fmla="*/ 20097 h 1004835"/>
                  <a:gd name="connsiteX15" fmla="*/ 1055077 w 2522136"/>
                  <a:gd name="connsiteY15" fmla="*/ 0 h 1004835"/>
                  <a:gd name="connsiteX16" fmla="*/ 261257 w 2522136"/>
                  <a:gd name="connsiteY16" fmla="*/ 10048 h 1004835"/>
                  <a:gd name="connsiteX17" fmla="*/ 221064 w 2522136"/>
                  <a:gd name="connsiteY17" fmla="*/ 20097 h 1004835"/>
                  <a:gd name="connsiteX18" fmla="*/ 180870 w 2522136"/>
                  <a:gd name="connsiteY18" fmla="*/ 40193 h 1004835"/>
                  <a:gd name="connsiteX19" fmla="*/ 150725 w 2522136"/>
                  <a:gd name="connsiteY19" fmla="*/ 70339 h 1004835"/>
                  <a:gd name="connsiteX20" fmla="*/ 120580 w 2522136"/>
                  <a:gd name="connsiteY20" fmla="*/ 80387 h 1004835"/>
                  <a:gd name="connsiteX21" fmla="*/ 90435 w 2522136"/>
                  <a:gd name="connsiteY21" fmla="*/ 100484 h 1004835"/>
                  <a:gd name="connsiteX22" fmla="*/ 50242 w 2522136"/>
                  <a:gd name="connsiteY22" fmla="*/ 160774 h 1004835"/>
                  <a:gd name="connsiteX23" fmla="*/ 20097 w 2522136"/>
                  <a:gd name="connsiteY23" fmla="*/ 251209 h 1004835"/>
                  <a:gd name="connsiteX24" fmla="*/ 10048 w 2522136"/>
                  <a:gd name="connsiteY24" fmla="*/ 281354 h 1004835"/>
                  <a:gd name="connsiteX25" fmla="*/ 0 w 2522136"/>
                  <a:gd name="connsiteY25" fmla="*/ 311499 h 1004835"/>
                  <a:gd name="connsiteX26" fmla="*/ 10048 w 2522136"/>
                  <a:gd name="connsiteY26" fmla="*/ 733530 h 1004835"/>
                  <a:gd name="connsiteX27" fmla="*/ 20097 w 2522136"/>
                  <a:gd name="connsiteY27" fmla="*/ 763675 h 1004835"/>
                  <a:gd name="connsiteX28" fmla="*/ 60290 w 2522136"/>
                  <a:gd name="connsiteY28" fmla="*/ 823965 h 1004835"/>
                  <a:gd name="connsiteX29" fmla="*/ 110532 w 2522136"/>
                  <a:gd name="connsiteY29" fmla="*/ 874207 h 1004835"/>
                  <a:gd name="connsiteX30" fmla="*/ 180870 w 2522136"/>
                  <a:gd name="connsiteY30" fmla="*/ 894303 h 1004835"/>
                  <a:gd name="connsiteX31" fmla="*/ 261257 w 2522136"/>
                  <a:gd name="connsiteY31" fmla="*/ 924448 h 1004835"/>
                  <a:gd name="connsiteX32" fmla="*/ 341644 w 2522136"/>
                  <a:gd name="connsiteY32" fmla="*/ 954593 h 1004835"/>
                  <a:gd name="connsiteX33" fmla="*/ 683288 w 2522136"/>
                  <a:gd name="connsiteY33" fmla="*/ 964642 h 1004835"/>
                  <a:gd name="connsiteX34" fmla="*/ 1306286 w 2522136"/>
                  <a:gd name="connsiteY34" fmla="*/ 964642 h 1004835"/>
                  <a:gd name="connsiteX35" fmla="*/ 1316334 w 2522136"/>
                  <a:gd name="connsiteY35" fmla="*/ 934497 h 1004835"/>
                  <a:gd name="connsiteX36" fmla="*/ 1346479 w 2522136"/>
                  <a:gd name="connsiteY36" fmla="*/ 924448 h 1004835"/>
                  <a:gd name="connsiteX37" fmla="*/ 1557495 w 2522136"/>
                  <a:gd name="connsiteY37" fmla="*/ 934497 h 1004835"/>
                  <a:gd name="connsiteX38" fmla="*/ 1637881 w 2522136"/>
                  <a:gd name="connsiteY38" fmla="*/ 954593 h 1004835"/>
                  <a:gd name="connsiteX39" fmla="*/ 1678075 w 2522136"/>
                  <a:gd name="connsiteY39" fmla="*/ 974690 h 1004835"/>
                  <a:gd name="connsiteX40" fmla="*/ 1718268 w 2522136"/>
                  <a:gd name="connsiteY40" fmla="*/ 984739 h 1004835"/>
                  <a:gd name="connsiteX41" fmla="*/ 1788607 w 2522136"/>
                  <a:gd name="connsiteY41" fmla="*/ 1004835 h 1004835"/>
                  <a:gd name="connsiteX42" fmla="*/ 2029767 w 2522136"/>
                  <a:gd name="connsiteY42" fmla="*/ 984739 h 1004835"/>
                  <a:gd name="connsiteX43" fmla="*/ 2090057 w 2522136"/>
                  <a:gd name="connsiteY43" fmla="*/ 954593 h 1004835"/>
                  <a:gd name="connsiteX44" fmla="*/ 2180492 w 2522136"/>
                  <a:gd name="connsiteY44" fmla="*/ 844062 h 1004835"/>
                  <a:gd name="connsiteX45" fmla="*/ 2210637 w 2522136"/>
                  <a:gd name="connsiteY45" fmla="*/ 813917 h 1004835"/>
                  <a:gd name="connsiteX46" fmla="*/ 2280976 w 2522136"/>
                  <a:gd name="connsiteY46" fmla="*/ 743578 h 1004835"/>
                  <a:gd name="connsiteX47" fmla="*/ 2331218 w 2522136"/>
                  <a:gd name="connsiteY47" fmla="*/ 693336 h 1004835"/>
                  <a:gd name="connsiteX48" fmla="*/ 2361363 w 2522136"/>
                  <a:gd name="connsiteY48" fmla="*/ 653143 h 1004835"/>
                  <a:gd name="connsiteX49" fmla="*/ 2411605 w 2522136"/>
                  <a:gd name="connsiteY49" fmla="*/ 592853 h 1004835"/>
                  <a:gd name="connsiteX50" fmla="*/ 2421653 w 2522136"/>
                  <a:gd name="connsiteY50" fmla="*/ 542611 h 1004835"/>
                  <a:gd name="connsiteX51" fmla="*/ 2441750 w 2522136"/>
                  <a:gd name="connsiteY51" fmla="*/ 432079 h 1004835"/>
                  <a:gd name="connsiteX52" fmla="*/ 2451798 w 2522136"/>
                  <a:gd name="connsiteY52" fmla="*/ 401934 h 1004835"/>
                  <a:gd name="connsiteX53" fmla="*/ 2471895 w 2522136"/>
                  <a:gd name="connsiteY53" fmla="*/ 371789 h 1004835"/>
                  <a:gd name="connsiteX54" fmla="*/ 2491991 w 2522136"/>
                  <a:gd name="connsiteY54" fmla="*/ 311499 h 1004835"/>
                  <a:gd name="connsiteX55" fmla="*/ 2461846 w 2522136"/>
                  <a:gd name="connsiteY55" fmla="*/ 251209 h 1004835"/>
                  <a:gd name="connsiteX56" fmla="*/ 2461846 w 2522136"/>
                  <a:gd name="connsiteY56" fmla="*/ 241161 h 1004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522136" h="1004835">
                    <a:moveTo>
                      <a:pt x="2522136" y="261257"/>
                    </a:moveTo>
                    <a:cubicBezTo>
                      <a:pt x="2505389" y="257908"/>
                      <a:pt x="2488372" y="255703"/>
                      <a:pt x="2471895" y="251209"/>
                    </a:cubicBezTo>
                    <a:cubicBezTo>
                      <a:pt x="2404263" y="232764"/>
                      <a:pt x="2425234" y="229580"/>
                      <a:pt x="2361363" y="221064"/>
                    </a:cubicBezTo>
                    <a:cubicBezTo>
                      <a:pt x="2327997" y="216615"/>
                      <a:pt x="2294335" y="214732"/>
                      <a:pt x="2260879" y="211015"/>
                    </a:cubicBezTo>
                    <a:cubicBezTo>
                      <a:pt x="2234040" y="208033"/>
                      <a:pt x="2207288" y="204316"/>
                      <a:pt x="2180492" y="200967"/>
                    </a:cubicBezTo>
                    <a:cubicBezTo>
                      <a:pt x="2057863" y="170311"/>
                      <a:pt x="2196688" y="202167"/>
                      <a:pt x="1909187" y="180870"/>
                    </a:cubicBezTo>
                    <a:cubicBezTo>
                      <a:pt x="1731105" y="167679"/>
                      <a:pt x="1979973" y="175630"/>
                      <a:pt x="1838848" y="160774"/>
                    </a:cubicBezTo>
                    <a:cubicBezTo>
                      <a:pt x="1785447" y="155153"/>
                      <a:pt x="1731666" y="154075"/>
                      <a:pt x="1678075" y="150725"/>
                    </a:cubicBezTo>
                    <a:lnTo>
                      <a:pt x="1627833" y="140677"/>
                    </a:lnTo>
                    <a:cubicBezTo>
                      <a:pt x="1607788" y="137033"/>
                      <a:pt x="1587058" y="136483"/>
                      <a:pt x="1567543" y="130629"/>
                    </a:cubicBezTo>
                    <a:cubicBezTo>
                      <a:pt x="1553196" y="126325"/>
                      <a:pt x="1541375" y="115792"/>
                      <a:pt x="1527350" y="110532"/>
                    </a:cubicBezTo>
                    <a:cubicBezTo>
                      <a:pt x="1469651" y="88895"/>
                      <a:pt x="1495585" y="114747"/>
                      <a:pt x="1426866" y="80387"/>
                    </a:cubicBezTo>
                    <a:cubicBezTo>
                      <a:pt x="1413468" y="73688"/>
                      <a:pt x="1400883" y="65027"/>
                      <a:pt x="1386673" y="60290"/>
                    </a:cubicBezTo>
                    <a:cubicBezTo>
                      <a:pt x="1344774" y="46324"/>
                      <a:pt x="1240350" y="42235"/>
                      <a:pt x="1215851" y="40193"/>
                    </a:cubicBezTo>
                    <a:cubicBezTo>
                      <a:pt x="1157181" y="20637"/>
                      <a:pt x="1213844" y="37783"/>
                      <a:pt x="1125416" y="20097"/>
                    </a:cubicBezTo>
                    <a:cubicBezTo>
                      <a:pt x="1093878" y="13789"/>
                      <a:pt x="1083804" y="9575"/>
                      <a:pt x="1055077" y="0"/>
                    </a:cubicBezTo>
                    <a:lnTo>
                      <a:pt x="261257" y="10048"/>
                    </a:lnTo>
                    <a:cubicBezTo>
                      <a:pt x="247451" y="10381"/>
                      <a:pt x="233995" y="15248"/>
                      <a:pt x="221064" y="20097"/>
                    </a:cubicBezTo>
                    <a:cubicBezTo>
                      <a:pt x="207038" y="25357"/>
                      <a:pt x="194268" y="33494"/>
                      <a:pt x="180870" y="40193"/>
                    </a:cubicBezTo>
                    <a:cubicBezTo>
                      <a:pt x="170822" y="50242"/>
                      <a:pt x="162549" y="62456"/>
                      <a:pt x="150725" y="70339"/>
                    </a:cubicBezTo>
                    <a:cubicBezTo>
                      <a:pt x="141912" y="76214"/>
                      <a:pt x="130054" y="75650"/>
                      <a:pt x="120580" y="80387"/>
                    </a:cubicBezTo>
                    <a:cubicBezTo>
                      <a:pt x="109778" y="85788"/>
                      <a:pt x="100483" y="93785"/>
                      <a:pt x="90435" y="100484"/>
                    </a:cubicBezTo>
                    <a:cubicBezTo>
                      <a:pt x="77037" y="120581"/>
                      <a:pt x="57880" y="137860"/>
                      <a:pt x="50242" y="160774"/>
                    </a:cubicBezTo>
                    <a:lnTo>
                      <a:pt x="20097" y="251209"/>
                    </a:lnTo>
                    <a:lnTo>
                      <a:pt x="10048" y="281354"/>
                    </a:lnTo>
                    <a:lnTo>
                      <a:pt x="0" y="311499"/>
                    </a:lnTo>
                    <a:cubicBezTo>
                      <a:pt x="3349" y="452176"/>
                      <a:pt x="3800" y="592952"/>
                      <a:pt x="10048" y="733530"/>
                    </a:cubicBezTo>
                    <a:cubicBezTo>
                      <a:pt x="10518" y="744111"/>
                      <a:pt x="14953" y="754416"/>
                      <a:pt x="20097" y="763675"/>
                    </a:cubicBezTo>
                    <a:cubicBezTo>
                      <a:pt x="31827" y="784789"/>
                      <a:pt x="46892" y="803868"/>
                      <a:pt x="60290" y="823965"/>
                    </a:cubicBezTo>
                    <a:cubicBezTo>
                      <a:pt x="80386" y="854109"/>
                      <a:pt x="77039" y="857460"/>
                      <a:pt x="110532" y="874207"/>
                    </a:cubicBezTo>
                    <a:cubicBezTo>
                      <a:pt x="124946" y="881414"/>
                      <a:pt x="167994" y="891084"/>
                      <a:pt x="180870" y="894303"/>
                    </a:cubicBezTo>
                    <a:cubicBezTo>
                      <a:pt x="292777" y="950256"/>
                      <a:pt x="151805" y="883404"/>
                      <a:pt x="261257" y="924448"/>
                    </a:cubicBezTo>
                    <a:cubicBezTo>
                      <a:pt x="297837" y="938165"/>
                      <a:pt x="301638" y="952487"/>
                      <a:pt x="341644" y="954593"/>
                    </a:cubicBezTo>
                    <a:cubicBezTo>
                      <a:pt x="455417" y="960581"/>
                      <a:pt x="569407" y="961292"/>
                      <a:pt x="683288" y="964642"/>
                    </a:cubicBezTo>
                    <a:cubicBezTo>
                      <a:pt x="905231" y="1020126"/>
                      <a:pt x="804584" y="998655"/>
                      <a:pt x="1306286" y="964642"/>
                    </a:cubicBezTo>
                    <a:cubicBezTo>
                      <a:pt x="1316854" y="963926"/>
                      <a:pt x="1308845" y="941987"/>
                      <a:pt x="1316334" y="934497"/>
                    </a:cubicBezTo>
                    <a:cubicBezTo>
                      <a:pt x="1323824" y="927007"/>
                      <a:pt x="1336431" y="927798"/>
                      <a:pt x="1346479" y="924448"/>
                    </a:cubicBezTo>
                    <a:cubicBezTo>
                      <a:pt x="1416818" y="927798"/>
                      <a:pt x="1487450" y="927251"/>
                      <a:pt x="1557495" y="934497"/>
                    </a:cubicBezTo>
                    <a:cubicBezTo>
                      <a:pt x="1584968" y="937339"/>
                      <a:pt x="1637881" y="954593"/>
                      <a:pt x="1637881" y="954593"/>
                    </a:cubicBezTo>
                    <a:cubicBezTo>
                      <a:pt x="1651279" y="961292"/>
                      <a:pt x="1664049" y="969430"/>
                      <a:pt x="1678075" y="974690"/>
                    </a:cubicBezTo>
                    <a:cubicBezTo>
                      <a:pt x="1691006" y="979539"/>
                      <a:pt x="1704989" y="980945"/>
                      <a:pt x="1718268" y="984739"/>
                    </a:cubicBezTo>
                    <a:cubicBezTo>
                      <a:pt x="1819126" y="1013556"/>
                      <a:pt x="1663020" y="973440"/>
                      <a:pt x="1788607" y="1004835"/>
                    </a:cubicBezTo>
                    <a:cubicBezTo>
                      <a:pt x="1925881" y="997972"/>
                      <a:pt x="1940458" y="1010256"/>
                      <a:pt x="2029767" y="984739"/>
                    </a:cubicBezTo>
                    <a:cubicBezTo>
                      <a:pt x="2057351" y="976858"/>
                      <a:pt x="2067081" y="973739"/>
                      <a:pt x="2090057" y="954593"/>
                    </a:cubicBezTo>
                    <a:cubicBezTo>
                      <a:pt x="2148450" y="905932"/>
                      <a:pt x="2100919" y="923635"/>
                      <a:pt x="2180492" y="844062"/>
                    </a:cubicBezTo>
                    <a:cubicBezTo>
                      <a:pt x="2190540" y="834014"/>
                      <a:pt x="2201913" y="825134"/>
                      <a:pt x="2210637" y="813917"/>
                    </a:cubicBezTo>
                    <a:cubicBezTo>
                      <a:pt x="2267072" y="741358"/>
                      <a:pt x="2223371" y="762779"/>
                      <a:pt x="2280976" y="743578"/>
                    </a:cubicBezTo>
                    <a:cubicBezTo>
                      <a:pt x="2334568" y="663191"/>
                      <a:pt x="2264229" y="760325"/>
                      <a:pt x="2331218" y="693336"/>
                    </a:cubicBezTo>
                    <a:cubicBezTo>
                      <a:pt x="2343060" y="681494"/>
                      <a:pt x="2350464" y="665858"/>
                      <a:pt x="2361363" y="653143"/>
                    </a:cubicBezTo>
                    <a:cubicBezTo>
                      <a:pt x="2419390" y="585445"/>
                      <a:pt x="2367187" y="659479"/>
                      <a:pt x="2411605" y="592853"/>
                    </a:cubicBezTo>
                    <a:cubicBezTo>
                      <a:pt x="2414954" y="576106"/>
                      <a:pt x="2418845" y="559458"/>
                      <a:pt x="2421653" y="542611"/>
                    </a:cubicBezTo>
                    <a:cubicBezTo>
                      <a:pt x="2433039" y="474290"/>
                      <a:pt x="2426315" y="486101"/>
                      <a:pt x="2441750" y="432079"/>
                    </a:cubicBezTo>
                    <a:cubicBezTo>
                      <a:pt x="2444660" y="421895"/>
                      <a:pt x="2447061" y="411408"/>
                      <a:pt x="2451798" y="401934"/>
                    </a:cubicBezTo>
                    <a:cubicBezTo>
                      <a:pt x="2457199" y="391132"/>
                      <a:pt x="2465196" y="381837"/>
                      <a:pt x="2471895" y="371789"/>
                    </a:cubicBezTo>
                    <a:cubicBezTo>
                      <a:pt x="2478594" y="351692"/>
                      <a:pt x="2503741" y="329125"/>
                      <a:pt x="2491991" y="311499"/>
                    </a:cubicBezTo>
                    <a:cubicBezTo>
                      <a:pt x="2472345" y="282029"/>
                      <a:pt x="2470167" y="284489"/>
                      <a:pt x="2461846" y="251209"/>
                    </a:cubicBezTo>
                    <a:cubicBezTo>
                      <a:pt x="2461034" y="247960"/>
                      <a:pt x="2461846" y="244510"/>
                      <a:pt x="2461846" y="241161"/>
                    </a:cubicBezTo>
                  </a:path>
                </a:pathLst>
              </a:cu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" name="צורה חופשית 10"/>
              <p:cNvSpPr/>
              <p:nvPr/>
            </p:nvSpPr>
            <p:spPr>
              <a:xfrm>
                <a:off x="1870668" y="4596678"/>
                <a:ext cx="2522136" cy="1004835"/>
              </a:xfrm>
              <a:custGeom>
                <a:avLst/>
                <a:gdLst>
                  <a:gd name="connsiteX0" fmla="*/ 2522136 w 2522136"/>
                  <a:gd name="connsiteY0" fmla="*/ 261257 h 1004835"/>
                  <a:gd name="connsiteX1" fmla="*/ 2471895 w 2522136"/>
                  <a:gd name="connsiteY1" fmla="*/ 251209 h 1004835"/>
                  <a:gd name="connsiteX2" fmla="*/ 2361363 w 2522136"/>
                  <a:gd name="connsiteY2" fmla="*/ 221064 h 1004835"/>
                  <a:gd name="connsiteX3" fmla="*/ 2260879 w 2522136"/>
                  <a:gd name="connsiteY3" fmla="*/ 211015 h 1004835"/>
                  <a:gd name="connsiteX4" fmla="*/ 2180492 w 2522136"/>
                  <a:gd name="connsiteY4" fmla="*/ 200967 h 1004835"/>
                  <a:gd name="connsiteX5" fmla="*/ 1909187 w 2522136"/>
                  <a:gd name="connsiteY5" fmla="*/ 180870 h 1004835"/>
                  <a:gd name="connsiteX6" fmla="*/ 1838848 w 2522136"/>
                  <a:gd name="connsiteY6" fmla="*/ 160774 h 1004835"/>
                  <a:gd name="connsiteX7" fmla="*/ 1678075 w 2522136"/>
                  <a:gd name="connsiteY7" fmla="*/ 150725 h 1004835"/>
                  <a:gd name="connsiteX8" fmla="*/ 1627833 w 2522136"/>
                  <a:gd name="connsiteY8" fmla="*/ 140677 h 1004835"/>
                  <a:gd name="connsiteX9" fmla="*/ 1567543 w 2522136"/>
                  <a:gd name="connsiteY9" fmla="*/ 130629 h 1004835"/>
                  <a:gd name="connsiteX10" fmla="*/ 1527350 w 2522136"/>
                  <a:gd name="connsiteY10" fmla="*/ 110532 h 1004835"/>
                  <a:gd name="connsiteX11" fmla="*/ 1426866 w 2522136"/>
                  <a:gd name="connsiteY11" fmla="*/ 80387 h 1004835"/>
                  <a:gd name="connsiteX12" fmla="*/ 1386673 w 2522136"/>
                  <a:gd name="connsiteY12" fmla="*/ 60290 h 1004835"/>
                  <a:gd name="connsiteX13" fmla="*/ 1215851 w 2522136"/>
                  <a:gd name="connsiteY13" fmla="*/ 40193 h 1004835"/>
                  <a:gd name="connsiteX14" fmla="*/ 1125416 w 2522136"/>
                  <a:gd name="connsiteY14" fmla="*/ 20097 h 1004835"/>
                  <a:gd name="connsiteX15" fmla="*/ 1055077 w 2522136"/>
                  <a:gd name="connsiteY15" fmla="*/ 0 h 1004835"/>
                  <a:gd name="connsiteX16" fmla="*/ 261257 w 2522136"/>
                  <a:gd name="connsiteY16" fmla="*/ 10048 h 1004835"/>
                  <a:gd name="connsiteX17" fmla="*/ 221064 w 2522136"/>
                  <a:gd name="connsiteY17" fmla="*/ 20097 h 1004835"/>
                  <a:gd name="connsiteX18" fmla="*/ 180870 w 2522136"/>
                  <a:gd name="connsiteY18" fmla="*/ 40193 h 1004835"/>
                  <a:gd name="connsiteX19" fmla="*/ 150725 w 2522136"/>
                  <a:gd name="connsiteY19" fmla="*/ 70339 h 1004835"/>
                  <a:gd name="connsiteX20" fmla="*/ 120580 w 2522136"/>
                  <a:gd name="connsiteY20" fmla="*/ 80387 h 1004835"/>
                  <a:gd name="connsiteX21" fmla="*/ 90435 w 2522136"/>
                  <a:gd name="connsiteY21" fmla="*/ 100484 h 1004835"/>
                  <a:gd name="connsiteX22" fmla="*/ 50242 w 2522136"/>
                  <a:gd name="connsiteY22" fmla="*/ 160774 h 1004835"/>
                  <a:gd name="connsiteX23" fmla="*/ 20097 w 2522136"/>
                  <a:gd name="connsiteY23" fmla="*/ 251209 h 1004835"/>
                  <a:gd name="connsiteX24" fmla="*/ 10048 w 2522136"/>
                  <a:gd name="connsiteY24" fmla="*/ 281354 h 1004835"/>
                  <a:gd name="connsiteX25" fmla="*/ 0 w 2522136"/>
                  <a:gd name="connsiteY25" fmla="*/ 311499 h 1004835"/>
                  <a:gd name="connsiteX26" fmla="*/ 10048 w 2522136"/>
                  <a:gd name="connsiteY26" fmla="*/ 733530 h 1004835"/>
                  <a:gd name="connsiteX27" fmla="*/ 20097 w 2522136"/>
                  <a:gd name="connsiteY27" fmla="*/ 763675 h 1004835"/>
                  <a:gd name="connsiteX28" fmla="*/ 60290 w 2522136"/>
                  <a:gd name="connsiteY28" fmla="*/ 823965 h 1004835"/>
                  <a:gd name="connsiteX29" fmla="*/ 110532 w 2522136"/>
                  <a:gd name="connsiteY29" fmla="*/ 874207 h 1004835"/>
                  <a:gd name="connsiteX30" fmla="*/ 180870 w 2522136"/>
                  <a:gd name="connsiteY30" fmla="*/ 894303 h 1004835"/>
                  <a:gd name="connsiteX31" fmla="*/ 261257 w 2522136"/>
                  <a:gd name="connsiteY31" fmla="*/ 924448 h 1004835"/>
                  <a:gd name="connsiteX32" fmla="*/ 341644 w 2522136"/>
                  <a:gd name="connsiteY32" fmla="*/ 954593 h 1004835"/>
                  <a:gd name="connsiteX33" fmla="*/ 683288 w 2522136"/>
                  <a:gd name="connsiteY33" fmla="*/ 964642 h 1004835"/>
                  <a:gd name="connsiteX34" fmla="*/ 1306286 w 2522136"/>
                  <a:gd name="connsiteY34" fmla="*/ 964642 h 1004835"/>
                  <a:gd name="connsiteX35" fmla="*/ 1316334 w 2522136"/>
                  <a:gd name="connsiteY35" fmla="*/ 934497 h 1004835"/>
                  <a:gd name="connsiteX36" fmla="*/ 1346479 w 2522136"/>
                  <a:gd name="connsiteY36" fmla="*/ 924448 h 1004835"/>
                  <a:gd name="connsiteX37" fmla="*/ 1557495 w 2522136"/>
                  <a:gd name="connsiteY37" fmla="*/ 934497 h 1004835"/>
                  <a:gd name="connsiteX38" fmla="*/ 1637881 w 2522136"/>
                  <a:gd name="connsiteY38" fmla="*/ 954593 h 1004835"/>
                  <a:gd name="connsiteX39" fmla="*/ 1678075 w 2522136"/>
                  <a:gd name="connsiteY39" fmla="*/ 974690 h 1004835"/>
                  <a:gd name="connsiteX40" fmla="*/ 1718268 w 2522136"/>
                  <a:gd name="connsiteY40" fmla="*/ 984739 h 1004835"/>
                  <a:gd name="connsiteX41" fmla="*/ 1788607 w 2522136"/>
                  <a:gd name="connsiteY41" fmla="*/ 1004835 h 1004835"/>
                  <a:gd name="connsiteX42" fmla="*/ 2029767 w 2522136"/>
                  <a:gd name="connsiteY42" fmla="*/ 984739 h 1004835"/>
                  <a:gd name="connsiteX43" fmla="*/ 2090057 w 2522136"/>
                  <a:gd name="connsiteY43" fmla="*/ 954593 h 1004835"/>
                  <a:gd name="connsiteX44" fmla="*/ 2180492 w 2522136"/>
                  <a:gd name="connsiteY44" fmla="*/ 844062 h 1004835"/>
                  <a:gd name="connsiteX45" fmla="*/ 2210637 w 2522136"/>
                  <a:gd name="connsiteY45" fmla="*/ 813917 h 1004835"/>
                  <a:gd name="connsiteX46" fmla="*/ 2280976 w 2522136"/>
                  <a:gd name="connsiteY46" fmla="*/ 743578 h 1004835"/>
                  <a:gd name="connsiteX47" fmla="*/ 2331218 w 2522136"/>
                  <a:gd name="connsiteY47" fmla="*/ 693336 h 1004835"/>
                  <a:gd name="connsiteX48" fmla="*/ 2361363 w 2522136"/>
                  <a:gd name="connsiteY48" fmla="*/ 653143 h 1004835"/>
                  <a:gd name="connsiteX49" fmla="*/ 2411605 w 2522136"/>
                  <a:gd name="connsiteY49" fmla="*/ 592853 h 1004835"/>
                  <a:gd name="connsiteX50" fmla="*/ 2421653 w 2522136"/>
                  <a:gd name="connsiteY50" fmla="*/ 542611 h 1004835"/>
                  <a:gd name="connsiteX51" fmla="*/ 2441750 w 2522136"/>
                  <a:gd name="connsiteY51" fmla="*/ 432079 h 1004835"/>
                  <a:gd name="connsiteX52" fmla="*/ 2451798 w 2522136"/>
                  <a:gd name="connsiteY52" fmla="*/ 401934 h 1004835"/>
                  <a:gd name="connsiteX53" fmla="*/ 2471895 w 2522136"/>
                  <a:gd name="connsiteY53" fmla="*/ 371789 h 1004835"/>
                  <a:gd name="connsiteX54" fmla="*/ 2491991 w 2522136"/>
                  <a:gd name="connsiteY54" fmla="*/ 311499 h 1004835"/>
                  <a:gd name="connsiteX55" fmla="*/ 2461846 w 2522136"/>
                  <a:gd name="connsiteY55" fmla="*/ 251209 h 1004835"/>
                  <a:gd name="connsiteX56" fmla="*/ 2461846 w 2522136"/>
                  <a:gd name="connsiteY56" fmla="*/ 241161 h 1004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522136" h="1004835">
                    <a:moveTo>
                      <a:pt x="2522136" y="261257"/>
                    </a:moveTo>
                    <a:cubicBezTo>
                      <a:pt x="2505389" y="257908"/>
                      <a:pt x="2488372" y="255703"/>
                      <a:pt x="2471895" y="251209"/>
                    </a:cubicBezTo>
                    <a:cubicBezTo>
                      <a:pt x="2404263" y="232764"/>
                      <a:pt x="2425234" y="229580"/>
                      <a:pt x="2361363" y="221064"/>
                    </a:cubicBezTo>
                    <a:cubicBezTo>
                      <a:pt x="2327997" y="216615"/>
                      <a:pt x="2294335" y="214732"/>
                      <a:pt x="2260879" y="211015"/>
                    </a:cubicBezTo>
                    <a:cubicBezTo>
                      <a:pt x="2234040" y="208033"/>
                      <a:pt x="2207288" y="204316"/>
                      <a:pt x="2180492" y="200967"/>
                    </a:cubicBezTo>
                    <a:cubicBezTo>
                      <a:pt x="2057863" y="170311"/>
                      <a:pt x="2196688" y="202167"/>
                      <a:pt x="1909187" y="180870"/>
                    </a:cubicBezTo>
                    <a:cubicBezTo>
                      <a:pt x="1731105" y="167679"/>
                      <a:pt x="1979973" y="175630"/>
                      <a:pt x="1838848" y="160774"/>
                    </a:cubicBezTo>
                    <a:cubicBezTo>
                      <a:pt x="1785447" y="155153"/>
                      <a:pt x="1731666" y="154075"/>
                      <a:pt x="1678075" y="150725"/>
                    </a:cubicBezTo>
                    <a:lnTo>
                      <a:pt x="1627833" y="140677"/>
                    </a:lnTo>
                    <a:cubicBezTo>
                      <a:pt x="1607788" y="137033"/>
                      <a:pt x="1587058" y="136483"/>
                      <a:pt x="1567543" y="130629"/>
                    </a:cubicBezTo>
                    <a:cubicBezTo>
                      <a:pt x="1553196" y="126325"/>
                      <a:pt x="1541375" y="115792"/>
                      <a:pt x="1527350" y="110532"/>
                    </a:cubicBezTo>
                    <a:cubicBezTo>
                      <a:pt x="1469651" y="88895"/>
                      <a:pt x="1495585" y="114747"/>
                      <a:pt x="1426866" y="80387"/>
                    </a:cubicBezTo>
                    <a:cubicBezTo>
                      <a:pt x="1413468" y="73688"/>
                      <a:pt x="1400883" y="65027"/>
                      <a:pt x="1386673" y="60290"/>
                    </a:cubicBezTo>
                    <a:cubicBezTo>
                      <a:pt x="1344774" y="46324"/>
                      <a:pt x="1240350" y="42235"/>
                      <a:pt x="1215851" y="40193"/>
                    </a:cubicBezTo>
                    <a:cubicBezTo>
                      <a:pt x="1157181" y="20637"/>
                      <a:pt x="1213844" y="37783"/>
                      <a:pt x="1125416" y="20097"/>
                    </a:cubicBezTo>
                    <a:cubicBezTo>
                      <a:pt x="1093878" y="13789"/>
                      <a:pt x="1083804" y="9575"/>
                      <a:pt x="1055077" y="0"/>
                    </a:cubicBezTo>
                    <a:lnTo>
                      <a:pt x="261257" y="10048"/>
                    </a:lnTo>
                    <a:cubicBezTo>
                      <a:pt x="247451" y="10381"/>
                      <a:pt x="233995" y="15248"/>
                      <a:pt x="221064" y="20097"/>
                    </a:cubicBezTo>
                    <a:cubicBezTo>
                      <a:pt x="207038" y="25357"/>
                      <a:pt x="194268" y="33494"/>
                      <a:pt x="180870" y="40193"/>
                    </a:cubicBezTo>
                    <a:cubicBezTo>
                      <a:pt x="170822" y="50242"/>
                      <a:pt x="162549" y="62456"/>
                      <a:pt x="150725" y="70339"/>
                    </a:cubicBezTo>
                    <a:cubicBezTo>
                      <a:pt x="141912" y="76214"/>
                      <a:pt x="130054" y="75650"/>
                      <a:pt x="120580" y="80387"/>
                    </a:cubicBezTo>
                    <a:cubicBezTo>
                      <a:pt x="109778" y="85788"/>
                      <a:pt x="100483" y="93785"/>
                      <a:pt x="90435" y="100484"/>
                    </a:cubicBezTo>
                    <a:cubicBezTo>
                      <a:pt x="77037" y="120581"/>
                      <a:pt x="57880" y="137860"/>
                      <a:pt x="50242" y="160774"/>
                    </a:cubicBezTo>
                    <a:lnTo>
                      <a:pt x="20097" y="251209"/>
                    </a:lnTo>
                    <a:lnTo>
                      <a:pt x="10048" y="281354"/>
                    </a:lnTo>
                    <a:lnTo>
                      <a:pt x="0" y="311499"/>
                    </a:lnTo>
                    <a:cubicBezTo>
                      <a:pt x="3349" y="452176"/>
                      <a:pt x="3800" y="592952"/>
                      <a:pt x="10048" y="733530"/>
                    </a:cubicBezTo>
                    <a:cubicBezTo>
                      <a:pt x="10518" y="744111"/>
                      <a:pt x="14953" y="754416"/>
                      <a:pt x="20097" y="763675"/>
                    </a:cubicBezTo>
                    <a:cubicBezTo>
                      <a:pt x="31827" y="784789"/>
                      <a:pt x="46892" y="803868"/>
                      <a:pt x="60290" y="823965"/>
                    </a:cubicBezTo>
                    <a:cubicBezTo>
                      <a:pt x="80386" y="854109"/>
                      <a:pt x="77039" y="857460"/>
                      <a:pt x="110532" y="874207"/>
                    </a:cubicBezTo>
                    <a:cubicBezTo>
                      <a:pt x="124946" y="881414"/>
                      <a:pt x="167994" y="891084"/>
                      <a:pt x="180870" y="894303"/>
                    </a:cubicBezTo>
                    <a:cubicBezTo>
                      <a:pt x="292777" y="950256"/>
                      <a:pt x="151805" y="883404"/>
                      <a:pt x="261257" y="924448"/>
                    </a:cubicBezTo>
                    <a:cubicBezTo>
                      <a:pt x="297837" y="938165"/>
                      <a:pt x="301638" y="952487"/>
                      <a:pt x="341644" y="954593"/>
                    </a:cubicBezTo>
                    <a:cubicBezTo>
                      <a:pt x="455417" y="960581"/>
                      <a:pt x="569407" y="961292"/>
                      <a:pt x="683288" y="964642"/>
                    </a:cubicBezTo>
                    <a:cubicBezTo>
                      <a:pt x="905231" y="1020126"/>
                      <a:pt x="804584" y="998655"/>
                      <a:pt x="1306286" y="964642"/>
                    </a:cubicBezTo>
                    <a:cubicBezTo>
                      <a:pt x="1316854" y="963926"/>
                      <a:pt x="1308845" y="941987"/>
                      <a:pt x="1316334" y="934497"/>
                    </a:cubicBezTo>
                    <a:cubicBezTo>
                      <a:pt x="1323824" y="927007"/>
                      <a:pt x="1336431" y="927798"/>
                      <a:pt x="1346479" y="924448"/>
                    </a:cubicBezTo>
                    <a:cubicBezTo>
                      <a:pt x="1416818" y="927798"/>
                      <a:pt x="1487450" y="927251"/>
                      <a:pt x="1557495" y="934497"/>
                    </a:cubicBezTo>
                    <a:cubicBezTo>
                      <a:pt x="1584968" y="937339"/>
                      <a:pt x="1637881" y="954593"/>
                      <a:pt x="1637881" y="954593"/>
                    </a:cubicBezTo>
                    <a:cubicBezTo>
                      <a:pt x="1651279" y="961292"/>
                      <a:pt x="1664049" y="969430"/>
                      <a:pt x="1678075" y="974690"/>
                    </a:cubicBezTo>
                    <a:cubicBezTo>
                      <a:pt x="1691006" y="979539"/>
                      <a:pt x="1704989" y="980945"/>
                      <a:pt x="1718268" y="984739"/>
                    </a:cubicBezTo>
                    <a:cubicBezTo>
                      <a:pt x="1819126" y="1013556"/>
                      <a:pt x="1663020" y="973440"/>
                      <a:pt x="1788607" y="1004835"/>
                    </a:cubicBezTo>
                    <a:cubicBezTo>
                      <a:pt x="1925881" y="997972"/>
                      <a:pt x="1940458" y="1010256"/>
                      <a:pt x="2029767" y="984739"/>
                    </a:cubicBezTo>
                    <a:cubicBezTo>
                      <a:pt x="2057351" y="976858"/>
                      <a:pt x="2067081" y="973739"/>
                      <a:pt x="2090057" y="954593"/>
                    </a:cubicBezTo>
                    <a:cubicBezTo>
                      <a:pt x="2148450" y="905932"/>
                      <a:pt x="2100919" y="923635"/>
                      <a:pt x="2180492" y="844062"/>
                    </a:cubicBezTo>
                    <a:cubicBezTo>
                      <a:pt x="2190540" y="834014"/>
                      <a:pt x="2201913" y="825134"/>
                      <a:pt x="2210637" y="813917"/>
                    </a:cubicBezTo>
                    <a:cubicBezTo>
                      <a:pt x="2267072" y="741358"/>
                      <a:pt x="2223371" y="762779"/>
                      <a:pt x="2280976" y="743578"/>
                    </a:cubicBezTo>
                    <a:cubicBezTo>
                      <a:pt x="2334568" y="663191"/>
                      <a:pt x="2264229" y="760325"/>
                      <a:pt x="2331218" y="693336"/>
                    </a:cubicBezTo>
                    <a:cubicBezTo>
                      <a:pt x="2343060" y="681494"/>
                      <a:pt x="2350464" y="665858"/>
                      <a:pt x="2361363" y="653143"/>
                    </a:cubicBezTo>
                    <a:cubicBezTo>
                      <a:pt x="2419390" y="585445"/>
                      <a:pt x="2367187" y="659479"/>
                      <a:pt x="2411605" y="592853"/>
                    </a:cubicBezTo>
                    <a:cubicBezTo>
                      <a:pt x="2414954" y="576106"/>
                      <a:pt x="2418845" y="559458"/>
                      <a:pt x="2421653" y="542611"/>
                    </a:cubicBezTo>
                    <a:cubicBezTo>
                      <a:pt x="2433039" y="474290"/>
                      <a:pt x="2426315" y="486101"/>
                      <a:pt x="2441750" y="432079"/>
                    </a:cubicBezTo>
                    <a:cubicBezTo>
                      <a:pt x="2444660" y="421895"/>
                      <a:pt x="2447061" y="411408"/>
                      <a:pt x="2451798" y="401934"/>
                    </a:cubicBezTo>
                    <a:cubicBezTo>
                      <a:pt x="2457199" y="391132"/>
                      <a:pt x="2465196" y="381837"/>
                      <a:pt x="2471895" y="371789"/>
                    </a:cubicBezTo>
                    <a:cubicBezTo>
                      <a:pt x="2478594" y="351692"/>
                      <a:pt x="2503741" y="329125"/>
                      <a:pt x="2491991" y="311499"/>
                    </a:cubicBezTo>
                    <a:cubicBezTo>
                      <a:pt x="2472345" y="282029"/>
                      <a:pt x="2470167" y="284489"/>
                      <a:pt x="2461846" y="251209"/>
                    </a:cubicBezTo>
                    <a:cubicBezTo>
                      <a:pt x="2461034" y="247960"/>
                      <a:pt x="2461846" y="244510"/>
                      <a:pt x="2461846" y="241161"/>
                    </a:cubicBezTo>
                  </a:path>
                </a:pathLst>
              </a:cu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pic>
          <p:nvPicPr>
            <p:cNvPr id="4100" name="Picture 4" descr="http://innovativa.co.il/wp-content/uploads/026.jpg">
              <a:hlinkClick r:id="rId4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685" r="61455"/>
            <a:stretch/>
          </p:blipFill>
          <p:spPr bwMode="auto">
            <a:xfrm rot="16200000">
              <a:off x="1747847" y="4034767"/>
              <a:ext cx="2301079" cy="3133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http://innovativa.co.il/wp-content/uploads/026.jpg">
              <a:hlinkClick r:id="rId4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97" t="33989"/>
            <a:stretch/>
          </p:blipFill>
          <p:spPr bwMode="auto">
            <a:xfrm rot="16200000">
              <a:off x="1893976" y="366893"/>
              <a:ext cx="2259584" cy="2719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433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>
            <a:off x="4427984" y="0"/>
            <a:ext cx="72009" cy="6741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קבוצה 1"/>
          <p:cNvGrpSpPr/>
          <p:nvPr/>
        </p:nvGrpSpPr>
        <p:grpSpPr>
          <a:xfrm>
            <a:off x="4499994" y="518035"/>
            <a:ext cx="4536502" cy="5503251"/>
            <a:chOff x="4499994" y="518035"/>
            <a:chExt cx="4536502" cy="5503251"/>
          </a:xfrm>
        </p:grpSpPr>
        <p:pic>
          <p:nvPicPr>
            <p:cNvPr id="7170" name="Picture 2" descr="http://cf067b.medialib.glogster.com/media/7c/7c675a28464aba7d0c04cc1077a4735618d8cf1abbd52622b6dd85fd1ea9050b/teacher-with-apple-clipart-1-gif.gif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016619" y="1001410"/>
              <a:ext cx="5503251" cy="4536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cf067b.medialib.glogster.com/media/7c/7c675a28464aba7d0c04cc1077a4735618d8cf1abbd52622b6dd85fd1ea9050b/teacher-with-apple-clipart-1-gif.gif">
              <a:hlinkClick r:id="rId2"/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59" t="2539" r="22410" b="73684"/>
            <a:stretch/>
          </p:blipFill>
          <p:spPr bwMode="auto">
            <a:xfrm rot="16200000">
              <a:off x="4983072" y="571790"/>
              <a:ext cx="1597690" cy="1756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174" name="Picture 6" descr="http://cliparts.co/cliparts/kTM/nx7/kTMnx7kbc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60657" y="1489465"/>
            <a:ext cx="2726938" cy="11521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bonnernetwork.pbworks.com/f/1261494411/CLIPART_OF_15186_SM_2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709849" y="1243491"/>
            <a:ext cx="5976664" cy="41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33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מחבר ישר 3"/>
          <p:cNvCxnSpPr/>
          <p:nvPr/>
        </p:nvCxnSpPr>
        <p:spPr>
          <a:xfrm>
            <a:off x="4499992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http://www.2bdaddy.co.il/wp-content/uploads/%D7%9E%D7%A0%D7%94%D7%99%D7%92%D7%95%D7%AA-%D7%99%D7%9C%D7%93%D7%99%D7%9D-1-660x33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0C5"/>
              </a:clrFrom>
              <a:clrTo>
                <a:srgbClr val="FFF0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55293" y="1677355"/>
            <a:ext cx="6768752" cy="379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ites.google.com/site/estyazmoni/_/rsrc/1381156146080/sirtonem/news/hkrzh2/mora-derech/%D7%9C%D7%9C%D7%90%20%D7%A9%D7%9D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DDB"/>
              </a:clrFrom>
              <a:clrTo>
                <a:srgbClr val="FFFDD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8" y="404664"/>
            <a:ext cx="439248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15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b-zaban.com/upload/Image/ston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43817" y="957005"/>
            <a:ext cx="4279352" cy="28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מחבר ישר 2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http://www.b-zaban.com/upload/Image/stone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69"/>
          <a:stretch/>
        </p:blipFill>
        <p:spPr bwMode="auto">
          <a:xfrm rot="16200000">
            <a:off x="6428394" y="4326948"/>
            <a:ext cx="4279352" cy="118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af.co.il/sal/usr/gop_6489_1393112413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05659" y="3205216"/>
            <a:ext cx="3135150" cy="417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b-zaban.com/upload/Image/stone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69"/>
          <a:stretch/>
        </p:blipFill>
        <p:spPr bwMode="auto">
          <a:xfrm rot="16200000">
            <a:off x="6410667" y="1230604"/>
            <a:ext cx="4279352" cy="118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tashtiot.co.il/wp-content/uploads/2011/03/%D7%9E%D7%A9%D7%99%D7%9B%D7%AA-%D7%97%D7%91%D7%9C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86345">
            <a:off x="-1124781" y="1565637"/>
            <a:ext cx="6537770" cy="348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78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4665"/>
            <a:ext cx="4572000" cy="612068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9"/>
            <a:ext cx="417646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15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4666"/>
            <a:ext cx="4032448" cy="612067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404665"/>
            <a:ext cx="4059113" cy="597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9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16"/>
          <a:stretch/>
        </p:blipFill>
        <p:spPr>
          <a:xfrm>
            <a:off x="4908054" y="332656"/>
            <a:ext cx="4248472" cy="604867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396044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476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76672"/>
            <a:ext cx="4032448" cy="583264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4104456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28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92696"/>
            <a:ext cx="3960440" cy="568863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6" r="26532" b="676"/>
          <a:stretch/>
        </p:blipFill>
        <p:spPr>
          <a:xfrm>
            <a:off x="249746" y="836712"/>
            <a:ext cx="403422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1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64704"/>
            <a:ext cx="3816424" cy="56166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3816424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0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4"/>
          <a:stretch/>
        </p:blipFill>
        <p:spPr>
          <a:xfrm>
            <a:off x="251520" y="836712"/>
            <a:ext cx="3888432" cy="576064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36712"/>
            <a:ext cx="403244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13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מחבר ישר 2"/>
          <p:cNvCxnSpPr/>
          <p:nvPr/>
        </p:nvCxnSpPr>
        <p:spPr>
          <a:xfrm flipH="1"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2656"/>
            <a:ext cx="3888432" cy="588966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417646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0200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0</Words>
  <Application>Microsoft Office PowerPoint</Application>
  <PresentationFormat>‫הצגה על המסך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4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win7</dc:creator>
  <cp:lastModifiedBy>saharmalek2@gmail.com</cp:lastModifiedBy>
  <cp:revision>58</cp:revision>
  <cp:lastPrinted>2015-07-05T11:42:00Z</cp:lastPrinted>
  <dcterms:created xsi:type="dcterms:W3CDTF">2015-07-02T12:21:16Z</dcterms:created>
  <dcterms:modified xsi:type="dcterms:W3CDTF">2020-10-04T12:52:18Z</dcterms:modified>
</cp:coreProperties>
</file>